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754" r:id="rId5"/>
    <p:sldMasterId id="2147483769" r:id="rId6"/>
  </p:sldMasterIdLst>
  <p:notesMasterIdLst>
    <p:notesMasterId r:id="rId17"/>
  </p:notesMasterIdLst>
  <p:handoutMasterIdLst>
    <p:handoutMasterId r:id="rId18"/>
  </p:handoutMasterIdLst>
  <p:sldIdLst>
    <p:sldId id="283" r:id="rId7"/>
    <p:sldId id="285" r:id="rId8"/>
    <p:sldId id="293" r:id="rId9"/>
    <p:sldId id="294" r:id="rId10"/>
    <p:sldId id="433" r:id="rId11"/>
    <p:sldId id="282" r:id="rId12"/>
    <p:sldId id="287" r:id="rId13"/>
    <p:sldId id="290" r:id="rId14"/>
    <p:sldId id="288" r:id="rId15"/>
    <p:sldId id="349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7E"/>
    <a:srgbClr val="D6000D"/>
    <a:srgbClr val="FFCC00"/>
    <a:srgbClr val="00AFAB"/>
    <a:srgbClr val="2F2F2F"/>
    <a:srgbClr val="F2F2F2"/>
    <a:srgbClr val="404040"/>
    <a:srgbClr val="669933"/>
    <a:srgbClr val="007166"/>
    <a:srgbClr val="AC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481C1-7427-4344-A4B6-E099B01573C8}" v="811" dt="2024-10-30T11:03:53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Dyer" userId="fd8349e2-88f5-4803-b06a-a97a90986f79" providerId="ADAL" clId="{4D7481C1-7427-4344-A4B6-E099B01573C8}"/>
    <pc:docChg chg="undo custSel addSld delSld modSld sldOrd delMainMaster modMainMaster">
      <pc:chgData name="Kevin Dyer" userId="fd8349e2-88f5-4803-b06a-a97a90986f79" providerId="ADAL" clId="{4D7481C1-7427-4344-A4B6-E099B01573C8}" dt="2024-10-30T11:04:01.080" v="1419" actId="47"/>
      <pc:docMkLst>
        <pc:docMk/>
      </pc:docMkLst>
      <pc:sldChg chg="modSp del mod">
        <pc:chgData name="Kevin Dyer" userId="fd8349e2-88f5-4803-b06a-a97a90986f79" providerId="ADAL" clId="{4D7481C1-7427-4344-A4B6-E099B01573C8}" dt="2024-10-30T10:41:45.852" v="888" actId="2696"/>
        <pc:sldMkLst>
          <pc:docMk/>
          <pc:sldMk cId="225155733" sldId="282"/>
        </pc:sldMkLst>
        <pc:spChg chg="mod">
          <ac:chgData name="Kevin Dyer" userId="fd8349e2-88f5-4803-b06a-a97a90986f79" providerId="ADAL" clId="{4D7481C1-7427-4344-A4B6-E099B01573C8}" dt="2024-10-30T10:05:00.647" v="175" actId="20577"/>
          <ac:spMkLst>
            <pc:docMk/>
            <pc:sldMk cId="225155733" sldId="282"/>
            <ac:spMk id="9" creationId="{FE880B66-A724-BA49-92D5-4FFDF6F0487F}"/>
          </ac:spMkLst>
        </pc:spChg>
      </pc:sldChg>
      <pc:sldChg chg="modSp add modTransition modAnim">
        <pc:chgData name="Kevin Dyer" userId="fd8349e2-88f5-4803-b06a-a97a90986f79" providerId="ADAL" clId="{4D7481C1-7427-4344-A4B6-E099B01573C8}" dt="2024-10-30T10:53:20.965" v="1292"/>
        <pc:sldMkLst>
          <pc:docMk/>
          <pc:sldMk cId="901320443" sldId="282"/>
        </pc:sldMkLst>
        <pc:spChg chg="mod">
          <ac:chgData name="Kevin Dyer" userId="fd8349e2-88f5-4803-b06a-a97a90986f79" providerId="ADAL" clId="{4D7481C1-7427-4344-A4B6-E099B01573C8}" dt="2024-10-30T10:47:22.631" v="923" actId="20577"/>
          <ac:spMkLst>
            <pc:docMk/>
            <pc:sldMk cId="901320443" sldId="282"/>
            <ac:spMk id="9" creationId="{FE880B66-A724-BA49-92D5-4FFDF6F0487F}"/>
          </ac:spMkLst>
        </pc:spChg>
      </pc:sldChg>
      <pc:sldChg chg="modSp mod modTransition modAnim">
        <pc:chgData name="Kevin Dyer" userId="fd8349e2-88f5-4803-b06a-a97a90986f79" providerId="ADAL" clId="{4D7481C1-7427-4344-A4B6-E099B01573C8}" dt="2024-10-30T10:45:57.116" v="916"/>
        <pc:sldMkLst>
          <pc:docMk/>
          <pc:sldMk cId="3700093933" sldId="283"/>
        </pc:sldMkLst>
        <pc:spChg chg="mod">
          <ac:chgData name="Kevin Dyer" userId="fd8349e2-88f5-4803-b06a-a97a90986f79" providerId="ADAL" clId="{4D7481C1-7427-4344-A4B6-E099B01573C8}" dt="2024-10-30T10:04:53.908" v="173" actId="207"/>
          <ac:spMkLst>
            <pc:docMk/>
            <pc:sldMk cId="3700093933" sldId="283"/>
            <ac:spMk id="10" creationId="{5A11DAAB-88F4-974D-8E51-8F7388B788F5}"/>
          </ac:spMkLst>
        </pc:spChg>
      </pc:sldChg>
      <pc:sldChg chg="modTransition modAnim">
        <pc:chgData name="Kevin Dyer" userId="fd8349e2-88f5-4803-b06a-a97a90986f79" providerId="ADAL" clId="{4D7481C1-7427-4344-A4B6-E099B01573C8}" dt="2024-10-30T10:46:40.345" v="920"/>
        <pc:sldMkLst>
          <pc:docMk/>
          <pc:sldMk cId="1054192100" sldId="285"/>
        </pc:sldMkLst>
      </pc:sldChg>
      <pc:sldChg chg="modSp mod ord modTransition modAnim">
        <pc:chgData name="Kevin Dyer" userId="fd8349e2-88f5-4803-b06a-a97a90986f79" providerId="ADAL" clId="{4D7481C1-7427-4344-A4B6-E099B01573C8}" dt="2024-10-30T10:56:40.272" v="1304"/>
        <pc:sldMkLst>
          <pc:docMk/>
          <pc:sldMk cId="2155895676" sldId="287"/>
        </pc:sldMkLst>
        <pc:spChg chg="mod">
          <ac:chgData name="Kevin Dyer" userId="fd8349e2-88f5-4803-b06a-a97a90986f79" providerId="ADAL" clId="{4D7481C1-7427-4344-A4B6-E099B01573C8}" dt="2024-10-30T10:43:59.407" v="903" actId="20577"/>
          <ac:spMkLst>
            <pc:docMk/>
            <pc:sldMk cId="2155895676" sldId="287"/>
            <ac:spMk id="9" creationId="{FE880B66-A724-BA49-92D5-4FFDF6F0487F}"/>
          </ac:spMkLst>
        </pc:spChg>
      </pc:sldChg>
      <pc:sldChg chg="modSp mod modTransition modAnim">
        <pc:chgData name="Kevin Dyer" userId="fd8349e2-88f5-4803-b06a-a97a90986f79" providerId="ADAL" clId="{4D7481C1-7427-4344-A4B6-E099B01573C8}" dt="2024-10-30T11:03:53.106" v="1418" actId="20577"/>
        <pc:sldMkLst>
          <pc:docMk/>
          <pc:sldMk cId="1906365472" sldId="288"/>
        </pc:sldMkLst>
        <pc:spChg chg="mod">
          <ac:chgData name="Kevin Dyer" userId="fd8349e2-88f5-4803-b06a-a97a90986f79" providerId="ADAL" clId="{4D7481C1-7427-4344-A4B6-E099B01573C8}" dt="2024-10-30T11:03:53.106" v="1418" actId="20577"/>
          <ac:spMkLst>
            <pc:docMk/>
            <pc:sldMk cId="1906365472" sldId="288"/>
            <ac:spMk id="9" creationId="{FE880B66-A724-BA49-92D5-4FFDF6F0487F}"/>
          </ac:spMkLst>
        </pc:spChg>
      </pc:sldChg>
      <pc:sldChg chg="del modTransition">
        <pc:chgData name="Kevin Dyer" userId="fd8349e2-88f5-4803-b06a-a97a90986f79" providerId="ADAL" clId="{4D7481C1-7427-4344-A4B6-E099B01573C8}" dt="2024-10-30T11:04:01.080" v="1419" actId="47"/>
        <pc:sldMkLst>
          <pc:docMk/>
          <pc:sldMk cId="967129874" sldId="289"/>
        </pc:sldMkLst>
      </pc:sldChg>
      <pc:sldChg chg="modSp mod modTransition modAnim">
        <pc:chgData name="Kevin Dyer" userId="fd8349e2-88f5-4803-b06a-a97a90986f79" providerId="ADAL" clId="{4D7481C1-7427-4344-A4B6-E099B01573C8}" dt="2024-10-30T10:57:34.068" v="1314" actId="20577"/>
        <pc:sldMkLst>
          <pc:docMk/>
          <pc:sldMk cId="907920908" sldId="290"/>
        </pc:sldMkLst>
        <pc:spChg chg="mod">
          <ac:chgData name="Kevin Dyer" userId="fd8349e2-88f5-4803-b06a-a97a90986f79" providerId="ADAL" clId="{4D7481C1-7427-4344-A4B6-E099B01573C8}" dt="2024-10-30T10:37:08.266" v="241" actId="14100"/>
          <ac:spMkLst>
            <pc:docMk/>
            <pc:sldMk cId="907920908" sldId="290"/>
            <ac:spMk id="8" creationId="{CE813E59-8C1C-9541-AD59-192CD010CF2B}"/>
          </ac:spMkLst>
        </pc:spChg>
        <pc:spChg chg="mod">
          <ac:chgData name="Kevin Dyer" userId="fd8349e2-88f5-4803-b06a-a97a90986f79" providerId="ADAL" clId="{4D7481C1-7427-4344-A4B6-E099B01573C8}" dt="2024-10-30T10:57:34.068" v="1314" actId="20577"/>
          <ac:spMkLst>
            <pc:docMk/>
            <pc:sldMk cId="907920908" sldId="290"/>
            <ac:spMk id="9" creationId="{FE880B66-A724-BA49-92D5-4FFDF6F0487F}"/>
          </ac:spMkLst>
        </pc:spChg>
      </pc:sldChg>
      <pc:sldChg chg="new del">
        <pc:chgData name="Kevin Dyer" userId="fd8349e2-88f5-4803-b06a-a97a90986f79" providerId="ADAL" clId="{4D7481C1-7427-4344-A4B6-E099B01573C8}" dt="2024-10-30T10:34:12.879" v="198" actId="47"/>
        <pc:sldMkLst>
          <pc:docMk/>
          <pc:sldMk cId="70496584" sldId="291"/>
        </pc:sldMkLst>
      </pc:sldChg>
      <pc:sldChg chg="modSp add del mod">
        <pc:chgData name="Kevin Dyer" userId="fd8349e2-88f5-4803-b06a-a97a90986f79" providerId="ADAL" clId="{4D7481C1-7427-4344-A4B6-E099B01573C8}" dt="2024-10-30T10:34:59.213" v="203" actId="2696"/>
        <pc:sldMkLst>
          <pc:docMk/>
          <pc:sldMk cId="1550293295" sldId="293"/>
        </pc:sldMkLst>
        <pc:spChg chg="mod">
          <ac:chgData name="Kevin Dyer" userId="fd8349e2-88f5-4803-b06a-a97a90986f79" providerId="ADAL" clId="{4D7481C1-7427-4344-A4B6-E099B01573C8}" dt="2024-10-30T10:34:24.058" v="200" actId="207"/>
          <ac:spMkLst>
            <pc:docMk/>
            <pc:sldMk cId="1550293295" sldId="293"/>
            <ac:spMk id="2" creationId="{0A2DC66A-CB5F-4377-9572-B79666E47C96}"/>
          </ac:spMkLst>
        </pc:spChg>
        <pc:spChg chg="mod">
          <ac:chgData name="Kevin Dyer" userId="fd8349e2-88f5-4803-b06a-a97a90986f79" providerId="ADAL" clId="{4D7481C1-7427-4344-A4B6-E099B01573C8}" dt="2024-10-30T10:28:33.377" v="180" actId="17032"/>
          <ac:spMkLst>
            <pc:docMk/>
            <pc:sldMk cId="1550293295" sldId="293"/>
            <ac:spMk id="10" creationId="{7D576594-362B-48FD-B04E-A13256B726D0}"/>
          </ac:spMkLst>
        </pc:spChg>
        <pc:spChg chg="mod">
          <ac:chgData name="Kevin Dyer" userId="fd8349e2-88f5-4803-b06a-a97a90986f79" providerId="ADAL" clId="{4D7481C1-7427-4344-A4B6-E099B01573C8}" dt="2024-10-30T10:28:32.556" v="179" actId="207"/>
          <ac:spMkLst>
            <pc:docMk/>
            <pc:sldMk cId="1550293295" sldId="293"/>
            <ac:spMk id="21" creationId="{4285D522-4BDB-4E26-B2E1-988003B08D34}"/>
          </ac:spMkLst>
        </pc:spChg>
        <pc:spChg chg="mod">
          <ac:chgData name="Kevin Dyer" userId="fd8349e2-88f5-4803-b06a-a97a90986f79" providerId="ADAL" clId="{4D7481C1-7427-4344-A4B6-E099B01573C8}" dt="2024-10-30T10:28:33.377" v="180" actId="17032"/>
          <ac:spMkLst>
            <pc:docMk/>
            <pc:sldMk cId="1550293295" sldId="293"/>
            <ac:spMk id="24" creationId="{EF85C6CD-79B0-4B87-B3A2-C9DE05AA4E09}"/>
          </ac:spMkLst>
        </pc:spChg>
      </pc:sldChg>
      <pc:sldChg chg="add modTransition">
        <pc:chgData name="Kevin Dyer" userId="fd8349e2-88f5-4803-b06a-a97a90986f79" providerId="ADAL" clId="{4D7481C1-7427-4344-A4B6-E099B01573C8}" dt="2024-10-30T10:54:51.229" v="1299"/>
        <pc:sldMkLst>
          <pc:docMk/>
          <pc:sldMk cId="1756373218" sldId="293"/>
        </pc:sldMkLst>
      </pc:sldChg>
      <pc:sldChg chg="modSp add del mod">
        <pc:chgData name="Kevin Dyer" userId="fd8349e2-88f5-4803-b06a-a97a90986f79" providerId="ADAL" clId="{4D7481C1-7427-4344-A4B6-E099B01573C8}" dt="2024-10-30T10:34:59.213" v="203" actId="2696"/>
        <pc:sldMkLst>
          <pc:docMk/>
          <pc:sldMk cId="1802656746" sldId="294"/>
        </pc:sldMkLst>
        <pc:picChg chg="mod">
          <ac:chgData name="Kevin Dyer" userId="fd8349e2-88f5-4803-b06a-a97a90986f79" providerId="ADAL" clId="{4D7481C1-7427-4344-A4B6-E099B01573C8}" dt="2024-10-30T10:34:45.216" v="202" actId="1076"/>
          <ac:picMkLst>
            <pc:docMk/>
            <pc:sldMk cId="1802656746" sldId="294"/>
            <ac:picMk id="4" creationId="{8C60FFA3-B256-7A82-6ABE-EA3160B7ACD3}"/>
          </ac:picMkLst>
        </pc:picChg>
      </pc:sldChg>
      <pc:sldChg chg="modSp add mod modTransition">
        <pc:chgData name="Kevin Dyer" userId="fd8349e2-88f5-4803-b06a-a97a90986f79" providerId="ADAL" clId="{4D7481C1-7427-4344-A4B6-E099B01573C8}" dt="2024-10-30T10:55:15.740" v="1300" actId="207"/>
        <pc:sldMkLst>
          <pc:docMk/>
          <pc:sldMk cId="1905145318" sldId="294"/>
        </pc:sldMkLst>
        <pc:spChg chg="mod">
          <ac:chgData name="Kevin Dyer" userId="fd8349e2-88f5-4803-b06a-a97a90986f79" providerId="ADAL" clId="{4D7481C1-7427-4344-A4B6-E099B01573C8}" dt="2024-10-30T10:55:15.740" v="1300" actId="207"/>
          <ac:spMkLst>
            <pc:docMk/>
            <pc:sldMk cId="1905145318" sldId="294"/>
            <ac:spMk id="2" creationId="{0A2DC66A-CB5F-4377-9572-B79666E47C96}"/>
          </ac:spMkLst>
        </pc:spChg>
      </pc:sldChg>
      <pc:sldChg chg="add del">
        <pc:chgData name="Kevin Dyer" userId="fd8349e2-88f5-4803-b06a-a97a90986f79" providerId="ADAL" clId="{4D7481C1-7427-4344-A4B6-E099B01573C8}" dt="2024-10-30T10:30:08.370" v="194"/>
        <pc:sldMkLst>
          <pc:docMk/>
          <pc:sldMk cId="561830810" sldId="339"/>
        </pc:sldMkLst>
      </pc:sldChg>
      <pc:sldChg chg="delSp modSp add mod delAnim">
        <pc:chgData name="Kevin Dyer" userId="fd8349e2-88f5-4803-b06a-a97a90986f79" providerId="ADAL" clId="{4D7481C1-7427-4344-A4B6-E099B01573C8}" dt="2024-10-30T11:01:10.958" v="1350" actId="207"/>
        <pc:sldMkLst>
          <pc:docMk/>
          <pc:sldMk cId="1826661416" sldId="349"/>
        </pc:sldMkLst>
        <pc:spChg chg="mod">
          <ac:chgData name="Kevin Dyer" userId="fd8349e2-88f5-4803-b06a-a97a90986f79" providerId="ADAL" clId="{4D7481C1-7427-4344-A4B6-E099B01573C8}" dt="2024-10-30T11:01:10.958" v="1350" actId="207"/>
          <ac:spMkLst>
            <pc:docMk/>
            <pc:sldMk cId="1826661416" sldId="349"/>
            <ac:spMk id="16" creationId="{A9FC171C-AF62-43DA-A3C4-9A0FB39DA733}"/>
          </ac:spMkLst>
        </pc:spChg>
        <pc:spChg chg="mod">
          <ac:chgData name="Kevin Dyer" userId="fd8349e2-88f5-4803-b06a-a97a90986f79" providerId="ADAL" clId="{4D7481C1-7427-4344-A4B6-E099B01573C8}" dt="2024-10-30T10:59:51.382" v="1335" actId="207"/>
          <ac:spMkLst>
            <pc:docMk/>
            <pc:sldMk cId="1826661416" sldId="349"/>
            <ac:spMk id="17" creationId="{585ED20C-91FB-44B9-9E87-9DBA5133A00D}"/>
          </ac:spMkLst>
        </pc:spChg>
        <pc:spChg chg="mod">
          <ac:chgData name="Kevin Dyer" userId="fd8349e2-88f5-4803-b06a-a97a90986f79" providerId="ADAL" clId="{4D7481C1-7427-4344-A4B6-E099B01573C8}" dt="2024-10-30T11:00:50.603" v="1346" actId="20577"/>
          <ac:spMkLst>
            <pc:docMk/>
            <pc:sldMk cId="1826661416" sldId="349"/>
            <ac:spMk id="19" creationId="{9C22F972-F0E5-41A7-B19F-BE18F1C9CB4A}"/>
          </ac:spMkLst>
        </pc:spChg>
        <pc:spChg chg="mod">
          <ac:chgData name="Kevin Dyer" userId="fd8349e2-88f5-4803-b06a-a97a90986f79" providerId="ADAL" clId="{4D7481C1-7427-4344-A4B6-E099B01573C8}" dt="2024-10-30T11:00:33.731" v="1336" actId="207"/>
          <ac:spMkLst>
            <pc:docMk/>
            <pc:sldMk cId="1826661416" sldId="349"/>
            <ac:spMk id="20" creationId="{88375C4A-E817-484C-A359-CF16F6EA3D48}"/>
          </ac:spMkLst>
        </pc:spChg>
        <pc:spChg chg="mod">
          <ac:chgData name="Kevin Dyer" userId="fd8349e2-88f5-4803-b06a-a97a90986f79" providerId="ADAL" clId="{4D7481C1-7427-4344-A4B6-E099B01573C8}" dt="2024-10-30T11:00:41.515" v="1337" actId="207"/>
          <ac:spMkLst>
            <pc:docMk/>
            <pc:sldMk cId="1826661416" sldId="349"/>
            <ac:spMk id="22" creationId="{D1290890-7E2D-412D-A55B-8E23688FFDF8}"/>
          </ac:spMkLst>
        </pc:spChg>
        <pc:spChg chg="del">
          <ac:chgData name="Kevin Dyer" userId="fd8349e2-88f5-4803-b06a-a97a90986f79" providerId="ADAL" clId="{4D7481C1-7427-4344-A4B6-E099B01573C8}" dt="2024-10-30T11:00:56.407" v="1347" actId="478"/>
          <ac:spMkLst>
            <pc:docMk/>
            <pc:sldMk cId="1826661416" sldId="349"/>
            <ac:spMk id="25" creationId="{11588DFF-6EE7-40F4-A58B-92C6F24AD667}"/>
          </ac:spMkLst>
        </pc:spChg>
      </pc:sldChg>
      <pc:sldChg chg="add del">
        <pc:chgData name="Kevin Dyer" userId="fd8349e2-88f5-4803-b06a-a97a90986f79" providerId="ADAL" clId="{4D7481C1-7427-4344-A4B6-E099B01573C8}" dt="2024-10-30T10:34:59.213" v="203" actId="2696"/>
        <pc:sldMkLst>
          <pc:docMk/>
          <pc:sldMk cId="561830810" sldId="433"/>
        </pc:sldMkLst>
      </pc:sldChg>
      <pc:sldChg chg="modSp add mod modTransition">
        <pc:chgData name="Kevin Dyer" userId="fd8349e2-88f5-4803-b06a-a97a90986f79" providerId="ADAL" clId="{4D7481C1-7427-4344-A4B6-E099B01573C8}" dt="2024-10-30T10:55:22.506" v="1301" actId="207"/>
        <pc:sldMkLst>
          <pc:docMk/>
          <pc:sldMk cId="1755460966" sldId="433"/>
        </pc:sldMkLst>
        <pc:spChg chg="mod">
          <ac:chgData name="Kevin Dyer" userId="fd8349e2-88f5-4803-b06a-a97a90986f79" providerId="ADAL" clId="{4D7481C1-7427-4344-A4B6-E099B01573C8}" dt="2024-10-30T10:55:22.506" v="1301" actId="207"/>
          <ac:spMkLst>
            <pc:docMk/>
            <pc:sldMk cId="1755460966" sldId="433"/>
            <ac:spMk id="2" creationId="{0A2DC66A-CB5F-4377-9572-B79666E47C96}"/>
          </ac:spMkLst>
        </pc:spChg>
      </pc:sldChg>
      <pc:sldMasterChg chg="del delSldLayout">
        <pc:chgData name="Kevin Dyer" userId="fd8349e2-88f5-4803-b06a-a97a90986f79" providerId="ADAL" clId="{4D7481C1-7427-4344-A4B6-E099B01573C8}" dt="2024-10-30T10:00:42.889" v="22"/>
        <pc:sldMasterMkLst>
          <pc:docMk/>
          <pc:sldMasterMk cId="112085760" sldId="2147483650"/>
        </pc:sldMasterMkLst>
        <pc:sldLayoutChg chg="del">
          <pc:chgData name="Kevin Dyer" userId="fd8349e2-88f5-4803-b06a-a97a90986f79" providerId="ADAL" clId="{4D7481C1-7427-4344-A4B6-E099B01573C8}" dt="2024-10-30T10:00:42.889" v="22"/>
          <pc:sldLayoutMkLst>
            <pc:docMk/>
            <pc:sldMasterMk cId="112085760" sldId="2147483650"/>
            <pc:sldLayoutMk cId="482209901" sldId="2147483651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2"/>
          <pc:sldLayoutMkLst>
            <pc:docMk/>
            <pc:sldMasterMk cId="112085760" sldId="2147483650"/>
            <pc:sldLayoutMk cId="1207549383" sldId="2147483657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2"/>
          <pc:sldLayoutMkLst>
            <pc:docMk/>
            <pc:sldMasterMk cId="112085760" sldId="2147483650"/>
            <pc:sldLayoutMk cId="0" sldId="2147483658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2"/>
          <pc:sldLayoutMkLst>
            <pc:docMk/>
            <pc:sldMasterMk cId="112085760" sldId="2147483650"/>
            <pc:sldLayoutMk cId="0" sldId="2147483692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2"/>
          <pc:sldLayoutMkLst>
            <pc:docMk/>
            <pc:sldMasterMk cId="112085760" sldId="2147483650"/>
            <pc:sldLayoutMk cId="0" sldId="2147483694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2"/>
          <pc:sldLayoutMkLst>
            <pc:docMk/>
            <pc:sldMasterMk cId="112085760" sldId="2147483650"/>
            <pc:sldLayoutMk cId="0" sldId="2147483696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2"/>
          <pc:sldLayoutMkLst>
            <pc:docMk/>
            <pc:sldMasterMk cId="112085760" sldId="2147483650"/>
            <pc:sldLayoutMk cId="0" sldId="2147483699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2"/>
          <pc:sldLayoutMkLst>
            <pc:docMk/>
            <pc:sldMasterMk cId="112085760" sldId="2147483650"/>
            <pc:sldLayoutMk cId="0" sldId="2147483700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9" v="24"/>
        <pc:sldMasterMkLst>
          <pc:docMk/>
          <pc:sldMasterMk cId="1816161444" sldId="2147483659"/>
        </pc:sldMasterMkLst>
        <pc:sldLayoutChg chg="del">
          <pc:chgData name="Kevin Dyer" userId="fd8349e2-88f5-4803-b06a-a97a90986f79" providerId="ADAL" clId="{4D7481C1-7427-4344-A4B6-E099B01573C8}" dt="2024-10-30T10:00:42.889" v="24"/>
          <pc:sldLayoutMkLst>
            <pc:docMk/>
            <pc:sldMasterMk cId="1816161444" sldId="2147483659"/>
            <pc:sldLayoutMk cId="0" sldId="2147483660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4"/>
          <pc:sldLayoutMkLst>
            <pc:docMk/>
            <pc:sldMasterMk cId="1816161444" sldId="2147483659"/>
            <pc:sldLayoutMk cId="0" sldId="2147483661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4"/>
          <pc:sldLayoutMkLst>
            <pc:docMk/>
            <pc:sldMasterMk cId="1816161444" sldId="2147483659"/>
            <pc:sldLayoutMk cId="0" sldId="2147483662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4"/>
          <pc:sldLayoutMkLst>
            <pc:docMk/>
            <pc:sldMasterMk cId="1816161444" sldId="2147483659"/>
            <pc:sldLayoutMk cId="0" sldId="2147483691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4"/>
          <pc:sldLayoutMkLst>
            <pc:docMk/>
            <pc:sldMasterMk cId="1816161444" sldId="2147483659"/>
            <pc:sldLayoutMk cId="0" sldId="2147483695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4"/>
          <pc:sldLayoutMkLst>
            <pc:docMk/>
            <pc:sldMasterMk cId="1816161444" sldId="2147483659"/>
            <pc:sldLayoutMk cId="0" sldId="2147483698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9" v="23"/>
        <pc:sldMasterMkLst>
          <pc:docMk/>
          <pc:sldMasterMk cId="1952907814" sldId="2147483663"/>
        </pc:sldMasterMkLst>
        <pc:sldLayoutChg chg="del">
          <pc:chgData name="Kevin Dyer" userId="fd8349e2-88f5-4803-b06a-a97a90986f79" providerId="ADAL" clId="{4D7481C1-7427-4344-A4B6-E099B01573C8}" dt="2024-10-30T10:00:42.889" v="23"/>
          <pc:sldLayoutMkLst>
            <pc:docMk/>
            <pc:sldMasterMk cId="1952907814" sldId="2147483663"/>
            <pc:sldLayoutMk cId="0" sldId="2147483664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3"/>
          <pc:sldLayoutMkLst>
            <pc:docMk/>
            <pc:sldMasterMk cId="1952907814" sldId="2147483663"/>
            <pc:sldLayoutMk cId="0" sldId="2147483665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3"/>
          <pc:sldLayoutMkLst>
            <pc:docMk/>
            <pc:sldMasterMk cId="1952907814" sldId="2147483663"/>
            <pc:sldLayoutMk cId="0" sldId="2147483666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3"/>
          <pc:sldLayoutMkLst>
            <pc:docMk/>
            <pc:sldMasterMk cId="1952907814" sldId="2147483663"/>
            <pc:sldLayoutMk cId="0" sldId="2147483690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3"/>
          <pc:sldLayoutMkLst>
            <pc:docMk/>
            <pc:sldMasterMk cId="1952907814" sldId="2147483663"/>
            <pc:sldLayoutMk cId="0" sldId="2147483693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3"/>
          <pc:sldLayoutMkLst>
            <pc:docMk/>
            <pc:sldMasterMk cId="1952907814" sldId="2147483663"/>
            <pc:sldLayoutMk cId="0" sldId="2147483697"/>
          </pc:sldLayoutMkLst>
        </pc:sldLayoutChg>
        <pc:sldLayoutChg chg="del">
          <pc:chgData name="Kevin Dyer" userId="fd8349e2-88f5-4803-b06a-a97a90986f79" providerId="ADAL" clId="{4D7481C1-7427-4344-A4B6-E099B01573C8}" dt="2024-10-30T10:00:42.889" v="23"/>
          <pc:sldLayoutMkLst>
            <pc:docMk/>
            <pc:sldMasterMk cId="1952907814" sldId="2147483663"/>
            <pc:sldLayoutMk cId="0" sldId="2147483701"/>
          </pc:sldLayoutMkLst>
        </pc:sldLayoutChg>
      </pc:sldMasterChg>
      <pc:sldMasterChg chg="modTransition modSldLayout">
        <pc:chgData name="Kevin Dyer" userId="fd8349e2-88f5-4803-b06a-a97a90986f79" providerId="ADAL" clId="{4D7481C1-7427-4344-A4B6-E099B01573C8}" dt="2024-10-30T10:45:16.122" v="906"/>
        <pc:sldMasterMkLst>
          <pc:docMk/>
          <pc:sldMasterMk cId="1666634998" sldId="2147483667"/>
        </pc:sldMasterMkLst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1666634998" sldId="2147483667"/>
            <pc:sldLayoutMk cId="0" sldId="2147483668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1"/>
        <pc:sldMasterMkLst>
          <pc:docMk/>
          <pc:sldMasterMk cId="1385789576" sldId="2147483669"/>
        </pc:sldMasterMkLst>
        <pc:sldLayoutChg chg="del">
          <pc:chgData name="Kevin Dyer" userId="fd8349e2-88f5-4803-b06a-a97a90986f79" providerId="ADAL" clId="{4D7481C1-7427-4344-A4B6-E099B01573C8}" dt="2024-10-30T10:00:42.882" v="1"/>
          <pc:sldLayoutMkLst>
            <pc:docMk/>
            <pc:sldMasterMk cId="1385789576" sldId="2147483669"/>
            <pc:sldLayoutMk cId="0" sldId="2147483670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2"/>
        <pc:sldMasterMkLst>
          <pc:docMk/>
          <pc:sldMasterMk cId="2110781693" sldId="2147483673"/>
        </pc:sldMasterMkLst>
        <pc:sldLayoutChg chg="del">
          <pc:chgData name="Kevin Dyer" userId="fd8349e2-88f5-4803-b06a-a97a90986f79" providerId="ADAL" clId="{4D7481C1-7427-4344-A4B6-E099B01573C8}" dt="2024-10-30T10:00:42.882" v="2"/>
          <pc:sldLayoutMkLst>
            <pc:docMk/>
            <pc:sldMasterMk cId="2110781693" sldId="2147483673"/>
            <pc:sldLayoutMk cId="0" sldId="2147483674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3"/>
        <pc:sldMasterMkLst>
          <pc:docMk/>
          <pc:sldMasterMk cId="478121582" sldId="2147483675"/>
        </pc:sldMasterMkLst>
        <pc:sldLayoutChg chg="del">
          <pc:chgData name="Kevin Dyer" userId="fd8349e2-88f5-4803-b06a-a97a90986f79" providerId="ADAL" clId="{4D7481C1-7427-4344-A4B6-E099B01573C8}" dt="2024-10-30T10:00:42.882" v="3"/>
          <pc:sldLayoutMkLst>
            <pc:docMk/>
            <pc:sldMasterMk cId="478121582" sldId="2147483675"/>
            <pc:sldLayoutMk cId="0" sldId="2147483676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4"/>
        <pc:sldMasterMkLst>
          <pc:docMk/>
          <pc:sldMasterMk cId="33305322" sldId="2147483677"/>
        </pc:sldMasterMkLst>
        <pc:sldLayoutChg chg="del">
          <pc:chgData name="Kevin Dyer" userId="fd8349e2-88f5-4803-b06a-a97a90986f79" providerId="ADAL" clId="{4D7481C1-7427-4344-A4B6-E099B01573C8}" dt="2024-10-30T10:00:42.882" v="4"/>
          <pc:sldLayoutMkLst>
            <pc:docMk/>
            <pc:sldMasterMk cId="33305322" sldId="2147483677"/>
            <pc:sldLayoutMk cId="0" sldId="2147483678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5"/>
        <pc:sldMasterMkLst>
          <pc:docMk/>
          <pc:sldMasterMk cId="1203920840" sldId="2147483679"/>
        </pc:sldMasterMkLst>
        <pc:sldLayoutChg chg="del">
          <pc:chgData name="Kevin Dyer" userId="fd8349e2-88f5-4803-b06a-a97a90986f79" providerId="ADAL" clId="{4D7481C1-7427-4344-A4B6-E099B01573C8}" dt="2024-10-30T10:00:42.882" v="5"/>
          <pc:sldLayoutMkLst>
            <pc:docMk/>
            <pc:sldMasterMk cId="1203920840" sldId="2147483679"/>
            <pc:sldLayoutMk cId="0" sldId="2147483680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6"/>
        <pc:sldMasterMkLst>
          <pc:docMk/>
          <pc:sldMasterMk cId="441340202" sldId="2147483681"/>
        </pc:sldMasterMkLst>
        <pc:sldLayoutChg chg="del">
          <pc:chgData name="Kevin Dyer" userId="fd8349e2-88f5-4803-b06a-a97a90986f79" providerId="ADAL" clId="{4D7481C1-7427-4344-A4B6-E099B01573C8}" dt="2024-10-30T10:00:42.882" v="6"/>
          <pc:sldLayoutMkLst>
            <pc:docMk/>
            <pc:sldMasterMk cId="441340202" sldId="2147483681"/>
            <pc:sldLayoutMk cId="0" sldId="2147483682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7"/>
        <pc:sldMasterMkLst>
          <pc:docMk/>
          <pc:sldMasterMk cId="1137803511" sldId="2147483683"/>
        </pc:sldMasterMkLst>
        <pc:sldLayoutChg chg="del">
          <pc:chgData name="Kevin Dyer" userId="fd8349e2-88f5-4803-b06a-a97a90986f79" providerId="ADAL" clId="{4D7481C1-7427-4344-A4B6-E099B01573C8}" dt="2024-10-30T10:00:42.882" v="7"/>
          <pc:sldLayoutMkLst>
            <pc:docMk/>
            <pc:sldMasterMk cId="1137803511" sldId="2147483683"/>
            <pc:sldLayoutMk cId="0" sldId="2147483684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9" v="25"/>
        <pc:sldMasterMkLst>
          <pc:docMk/>
          <pc:sldMasterMk cId="88939458" sldId="2147483687"/>
        </pc:sldMasterMkLst>
        <pc:sldLayoutChg chg="del">
          <pc:chgData name="Kevin Dyer" userId="fd8349e2-88f5-4803-b06a-a97a90986f79" providerId="ADAL" clId="{4D7481C1-7427-4344-A4B6-E099B01573C8}" dt="2024-10-30T10:00:42.889" v="25"/>
          <pc:sldLayoutMkLst>
            <pc:docMk/>
            <pc:sldMasterMk cId="88939458" sldId="2147483687"/>
            <pc:sldLayoutMk cId="156852294" sldId="2147483688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8"/>
        <pc:sldMasterMkLst>
          <pc:docMk/>
          <pc:sldMasterMk cId="742969304" sldId="2147483710"/>
        </pc:sldMasterMkLst>
        <pc:sldLayoutChg chg="del">
          <pc:chgData name="Kevin Dyer" userId="fd8349e2-88f5-4803-b06a-a97a90986f79" providerId="ADAL" clId="{4D7481C1-7427-4344-A4B6-E099B01573C8}" dt="2024-10-30T10:00:42.882" v="8"/>
          <pc:sldLayoutMkLst>
            <pc:docMk/>
            <pc:sldMasterMk cId="742969304" sldId="2147483710"/>
            <pc:sldLayoutMk cId="0" sldId="2147483711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9"/>
        <pc:sldMasterMkLst>
          <pc:docMk/>
          <pc:sldMasterMk cId="708539872" sldId="2147483712"/>
        </pc:sldMasterMkLst>
        <pc:sldLayoutChg chg="del">
          <pc:chgData name="Kevin Dyer" userId="fd8349e2-88f5-4803-b06a-a97a90986f79" providerId="ADAL" clId="{4D7481C1-7427-4344-A4B6-E099B01573C8}" dt="2024-10-30T10:00:42.882" v="9"/>
          <pc:sldLayoutMkLst>
            <pc:docMk/>
            <pc:sldMasterMk cId="708539872" sldId="2147483712"/>
            <pc:sldLayoutMk cId="0" sldId="2147483713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10"/>
        <pc:sldMasterMkLst>
          <pc:docMk/>
          <pc:sldMasterMk cId="581082450" sldId="2147483714"/>
        </pc:sldMasterMkLst>
        <pc:sldLayoutChg chg="del">
          <pc:chgData name="Kevin Dyer" userId="fd8349e2-88f5-4803-b06a-a97a90986f79" providerId="ADAL" clId="{4D7481C1-7427-4344-A4B6-E099B01573C8}" dt="2024-10-30T10:00:42.882" v="10"/>
          <pc:sldLayoutMkLst>
            <pc:docMk/>
            <pc:sldMasterMk cId="581082450" sldId="2147483714"/>
            <pc:sldLayoutMk cId="0" sldId="2147483715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11"/>
        <pc:sldMasterMkLst>
          <pc:docMk/>
          <pc:sldMasterMk cId="1834228673" sldId="2147483716"/>
        </pc:sldMasterMkLst>
        <pc:sldLayoutChg chg="del">
          <pc:chgData name="Kevin Dyer" userId="fd8349e2-88f5-4803-b06a-a97a90986f79" providerId="ADAL" clId="{4D7481C1-7427-4344-A4B6-E099B01573C8}" dt="2024-10-30T10:00:42.882" v="11"/>
          <pc:sldLayoutMkLst>
            <pc:docMk/>
            <pc:sldMasterMk cId="1834228673" sldId="2147483716"/>
            <pc:sldLayoutMk cId="0" sldId="2147483717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12"/>
        <pc:sldMasterMkLst>
          <pc:docMk/>
          <pc:sldMasterMk cId="948185420" sldId="2147483718"/>
        </pc:sldMasterMkLst>
        <pc:sldLayoutChg chg="del">
          <pc:chgData name="Kevin Dyer" userId="fd8349e2-88f5-4803-b06a-a97a90986f79" providerId="ADAL" clId="{4D7481C1-7427-4344-A4B6-E099B01573C8}" dt="2024-10-30T10:00:42.882" v="12"/>
          <pc:sldLayoutMkLst>
            <pc:docMk/>
            <pc:sldMasterMk cId="948185420" sldId="2147483718"/>
            <pc:sldLayoutMk cId="0" sldId="2147483719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13"/>
        <pc:sldMasterMkLst>
          <pc:docMk/>
          <pc:sldMasterMk cId="1674463657" sldId="2147483720"/>
        </pc:sldMasterMkLst>
        <pc:sldLayoutChg chg="del">
          <pc:chgData name="Kevin Dyer" userId="fd8349e2-88f5-4803-b06a-a97a90986f79" providerId="ADAL" clId="{4D7481C1-7427-4344-A4B6-E099B01573C8}" dt="2024-10-30T10:00:42.882" v="13"/>
          <pc:sldLayoutMkLst>
            <pc:docMk/>
            <pc:sldMasterMk cId="1674463657" sldId="2147483720"/>
            <pc:sldLayoutMk cId="0" sldId="2147483721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14"/>
        <pc:sldMasterMkLst>
          <pc:docMk/>
          <pc:sldMasterMk cId="110291764" sldId="2147483722"/>
        </pc:sldMasterMkLst>
        <pc:sldLayoutChg chg="del">
          <pc:chgData name="Kevin Dyer" userId="fd8349e2-88f5-4803-b06a-a97a90986f79" providerId="ADAL" clId="{4D7481C1-7427-4344-A4B6-E099B01573C8}" dt="2024-10-30T10:00:42.882" v="14"/>
          <pc:sldLayoutMkLst>
            <pc:docMk/>
            <pc:sldMasterMk cId="110291764" sldId="2147483722"/>
            <pc:sldLayoutMk cId="0" sldId="2147483723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2" v="15"/>
        <pc:sldMasterMkLst>
          <pc:docMk/>
          <pc:sldMasterMk cId="1874062951" sldId="2147483724"/>
        </pc:sldMasterMkLst>
        <pc:sldLayoutChg chg="del">
          <pc:chgData name="Kevin Dyer" userId="fd8349e2-88f5-4803-b06a-a97a90986f79" providerId="ADAL" clId="{4D7481C1-7427-4344-A4B6-E099B01573C8}" dt="2024-10-30T10:00:42.882" v="15"/>
          <pc:sldLayoutMkLst>
            <pc:docMk/>
            <pc:sldMasterMk cId="1874062951" sldId="2147483724"/>
            <pc:sldLayoutMk cId="0" sldId="2147483725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9" v="16"/>
        <pc:sldMasterMkLst>
          <pc:docMk/>
          <pc:sldMasterMk cId="1941603890" sldId="2147483726"/>
        </pc:sldMasterMkLst>
        <pc:sldLayoutChg chg="del">
          <pc:chgData name="Kevin Dyer" userId="fd8349e2-88f5-4803-b06a-a97a90986f79" providerId="ADAL" clId="{4D7481C1-7427-4344-A4B6-E099B01573C8}" dt="2024-10-30T10:00:42.889" v="16"/>
          <pc:sldLayoutMkLst>
            <pc:docMk/>
            <pc:sldMasterMk cId="1941603890" sldId="2147483726"/>
            <pc:sldLayoutMk cId="0" sldId="2147483727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9" v="17"/>
        <pc:sldMasterMkLst>
          <pc:docMk/>
          <pc:sldMasterMk cId="1988258551" sldId="2147483730"/>
        </pc:sldMasterMkLst>
        <pc:sldLayoutChg chg="del">
          <pc:chgData name="Kevin Dyer" userId="fd8349e2-88f5-4803-b06a-a97a90986f79" providerId="ADAL" clId="{4D7481C1-7427-4344-A4B6-E099B01573C8}" dt="2024-10-30T10:00:42.889" v="17"/>
          <pc:sldLayoutMkLst>
            <pc:docMk/>
            <pc:sldMasterMk cId="1988258551" sldId="2147483730"/>
            <pc:sldLayoutMk cId="0" sldId="2147483731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9" v="18"/>
        <pc:sldMasterMkLst>
          <pc:docMk/>
          <pc:sldMasterMk cId="75988502" sldId="2147483732"/>
        </pc:sldMasterMkLst>
        <pc:sldLayoutChg chg="del">
          <pc:chgData name="Kevin Dyer" userId="fd8349e2-88f5-4803-b06a-a97a90986f79" providerId="ADAL" clId="{4D7481C1-7427-4344-A4B6-E099B01573C8}" dt="2024-10-30T10:00:42.889" v="18"/>
          <pc:sldLayoutMkLst>
            <pc:docMk/>
            <pc:sldMasterMk cId="75988502" sldId="2147483732"/>
            <pc:sldLayoutMk cId="0" sldId="2147483733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9" v="19"/>
        <pc:sldMasterMkLst>
          <pc:docMk/>
          <pc:sldMasterMk cId="1152829194" sldId="2147483734"/>
        </pc:sldMasterMkLst>
        <pc:sldLayoutChg chg="del">
          <pc:chgData name="Kevin Dyer" userId="fd8349e2-88f5-4803-b06a-a97a90986f79" providerId="ADAL" clId="{4D7481C1-7427-4344-A4B6-E099B01573C8}" dt="2024-10-30T10:00:42.889" v="19"/>
          <pc:sldLayoutMkLst>
            <pc:docMk/>
            <pc:sldMasterMk cId="1152829194" sldId="2147483734"/>
            <pc:sldLayoutMk cId="0" sldId="2147483735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9" v="20"/>
        <pc:sldMasterMkLst>
          <pc:docMk/>
          <pc:sldMasterMk cId="1220222684" sldId="2147483736"/>
        </pc:sldMasterMkLst>
        <pc:sldLayoutChg chg="del">
          <pc:chgData name="Kevin Dyer" userId="fd8349e2-88f5-4803-b06a-a97a90986f79" providerId="ADAL" clId="{4D7481C1-7427-4344-A4B6-E099B01573C8}" dt="2024-10-30T10:00:42.889" v="20"/>
          <pc:sldLayoutMkLst>
            <pc:docMk/>
            <pc:sldMasterMk cId="1220222684" sldId="2147483736"/>
            <pc:sldLayoutMk cId="0" sldId="2147483737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00:42.889" v="21"/>
        <pc:sldMasterMkLst>
          <pc:docMk/>
          <pc:sldMasterMk cId="630304094" sldId="2147483738"/>
        </pc:sldMasterMkLst>
        <pc:sldLayoutChg chg="del">
          <pc:chgData name="Kevin Dyer" userId="fd8349e2-88f5-4803-b06a-a97a90986f79" providerId="ADAL" clId="{4D7481C1-7427-4344-A4B6-E099B01573C8}" dt="2024-10-30T10:00:42.889" v="21"/>
          <pc:sldLayoutMkLst>
            <pc:docMk/>
            <pc:sldMasterMk cId="630304094" sldId="2147483738"/>
            <pc:sldLayoutMk cId="0" sldId="2147483739"/>
          </pc:sldLayoutMkLst>
        </pc:sldLayoutChg>
      </pc:sldMasterChg>
      <pc:sldMasterChg chg="modTransition modSldLayout">
        <pc:chgData name="Kevin Dyer" userId="fd8349e2-88f5-4803-b06a-a97a90986f79" providerId="ADAL" clId="{4D7481C1-7427-4344-A4B6-E099B01573C8}" dt="2024-10-30T10:45:16.122" v="906"/>
        <pc:sldMasterMkLst>
          <pc:docMk/>
          <pc:sldMasterMk cId="3606506281" sldId="2147483754"/>
        </pc:sldMasterMkLst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675681007" sldId="2147483755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1010345438" sldId="2147483756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2725789572" sldId="2147483757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1997807137" sldId="2147483758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2248319915" sldId="2147483759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2429995458" sldId="2147483760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5474949" sldId="2147483761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1803303128" sldId="2147483762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3790633922" sldId="2147483763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1127880162" sldId="2147483764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524806758" sldId="2147483765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554670047" sldId="2147483766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463460957" sldId="2147483767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3606506281" sldId="2147483754"/>
            <pc:sldLayoutMk cId="3540654594" sldId="2147483768"/>
          </pc:sldLayoutMkLst>
        </pc:sldLayoutChg>
      </pc:sldMasterChg>
      <pc:sldMasterChg chg="del delSldLayout">
        <pc:chgData name="Kevin Dyer" userId="fd8349e2-88f5-4803-b06a-a97a90986f79" providerId="ADAL" clId="{4D7481C1-7427-4344-A4B6-E099B01573C8}" dt="2024-10-30T10:34:59.213" v="203" actId="2696"/>
        <pc:sldMasterMkLst>
          <pc:docMk/>
          <pc:sldMasterMk cId="910381910" sldId="2147483769"/>
        </pc:sldMasterMkLst>
        <pc:sldLayoutChg chg="del">
          <pc:chgData name="Kevin Dyer" userId="fd8349e2-88f5-4803-b06a-a97a90986f79" providerId="ADAL" clId="{4D7481C1-7427-4344-A4B6-E099B01573C8}" dt="2024-10-30T10:34:59.213" v="203" actId="2696"/>
          <pc:sldLayoutMkLst>
            <pc:docMk/>
            <pc:sldMasterMk cId="910381910" sldId="2147483769"/>
            <pc:sldLayoutMk cId="966618956" sldId="2147483770"/>
          </pc:sldLayoutMkLst>
        </pc:sldLayoutChg>
        <pc:sldLayoutChg chg="del">
          <pc:chgData name="Kevin Dyer" userId="fd8349e2-88f5-4803-b06a-a97a90986f79" providerId="ADAL" clId="{4D7481C1-7427-4344-A4B6-E099B01573C8}" dt="2024-10-30T10:34:59.213" v="203" actId="2696"/>
          <pc:sldLayoutMkLst>
            <pc:docMk/>
            <pc:sldMasterMk cId="910381910" sldId="2147483769"/>
            <pc:sldLayoutMk cId="58808661" sldId="2147483771"/>
          </pc:sldLayoutMkLst>
        </pc:sldLayoutChg>
        <pc:sldLayoutChg chg="del">
          <pc:chgData name="Kevin Dyer" userId="fd8349e2-88f5-4803-b06a-a97a90986f79" providerId="ADAL" clId="{4D7481C1-7427-4344-A4B6-E099B01573C8}" dt="2024-10-30T10:34:59.213" v="203" actId="2696"/>
          <pc:sldLayoutMkLst>
            <pc:docMk/>
            <pc:sldMasterMk cId="910381910" sldId="2147483769"/>
            <pc:sldLayoutMk cId="869093876" sldId="2147483772"/>
          </pc:sldLayoutMkLst>
        </pc:sldLayoutChg>
        <pc:sldLayoutChg chg="del">
          <pc:chgData name="Kevin Dyer" userId="fd8349e2-88f5-4803-b06a-a97a90986f79" providerId="ADAL" clId="{4D7481C1-7427-4344-A4B6-E099B01573C8}" dt="2024-10-30T10:34:59.213" v="203" actId="2696"/>
          <pc:sldLayoutMkLst>
            <pc:docMk/>
            <pc:sldMasterMk cId="910381910" sldId="2147483769"/>
            <pc:sldLayoutMk cId="2507743003" sldId="2147483773"/>
          </pc:sldLayoutMkLst>
        </pc:sldLayoutChg>
        <pc:sldLayoutChg chg="del">
          <pc:chgData name="Kevin Dyer" userId="fd8349e2-88f5-4803-b06a-a97a90986f79" providerId="ADAL" clId="{4D7481C1-7427-4344-A4B6-E099B01573C8}" dt="2024-10-30T10:34:59.213" v="203" actId="2696"/>
          <pc:sldLayoutMkLst>
            <pc:docMk/>
            <pc:sldMasterMk cId="910381910" sldId="2147483769"/>
            <pc:sldLayoutMk cId="2101387117" sldId="2147483774"/>
          </pc:sldLayoutMkLst>
        </pc:sldLayoutChg>
        <pc:sldLayoutChg chg="del">
          <pc:chgData name="Kevin Dyer" userId="fd8349e2-88f5-4803-b06a-a97a90986f79" providerId="ADAL" clId="{4D7481C1-7427-4344-A4B6-E099B01573C8}" dt="2024-10-30T10:34:59.213" v="203" actId="2696"/>
          <pc:sldLayoutMkLst>
            <pc:docMk/>
            <pc:sldMasterMk cId="910381910" sldId="2147483769"/>
            <pc:sldLayoutMk cId="1282874337" sldId="2147483775"/>
          </pc:sldLayoutMkLst>
        </pc:sldLayoutChg>
        <pc:sldLayoutChg chg="del">
          <pc:chgData name="Kevin Dyer" userId="fd8349e2-88f5-4803-b06a-a97a90986f79" providerId="ADAL" clId="{4D7481C1-7427-4344-A4B6-E099B01573C8}" dt="2024-10-30T10:34:59.213" v="203" actId="2696"/>
          <pc:sldLayoutMkLst>
            <pc:docMk/>
            <pc:sldMasterMk cId="910381910" sldId="2147483769"/>
            <pc:sldLayoutMk cId="1446640288" sldId="2147483776"/>
          </pc:sldLayoutMkLst>
        </pc:sldLayoutChg>
        <pc:sldLayoutChg chg="del">
          <pc:chgData name="Kevin Dyer" userId="fd8349e2-88f5-4803-b06a-a97a90986f79" providerId="ADAL" clId="{4D7481C1-7427-4344-A4B6-E099B01573C8}" dt="2024-10-30T10:34:59.213" v="203" actId="2696"/>
          <pc:sldLayoutMkLst>
            <pc:docMk/>
            <pc:sldMasterMk cId="910381910" sldId="2147483769"/>
            <pc:sldLayoutMk cId="4234777039" sldId="2147483777"/>
          </pc:sldLayoutMkLst>
        </pc:sldLayoutChg>
        <pc:sldLayoutChg chg="del">
          <pc:chgData name="Kevin Dyer" userId="fd8349e2-88f5-4803-b06a-a97a90986f79" providerId="ADAL" clId="{4D7481C1-7427-4344-A4B6-E099B01573C8}" dt="2024-10-30T10:34:59.213" v="203" actId="2696"/>
          <pc:sldLayoutMkLst>
            <pc:docMk/>
            <pc:sldMasterMk cId="910381910" sldId="2147483769"/>
            <pc:sldLayoutMk cId="3321930556" sldId="2147483778"/>
          </pc:sldLayoutMkLst>
        </pc:sldLayoutChg>
        <pc:sldLayoutChg chg="del">
          <pc:chgData name="Kevin Dyer" userId="fd8349e2-88f5-4803-b06a-a97a90986f79" providerId="ADAL" clId="{4D7481C1-7427-4344-A4B6-E099B01573C8}" dt="2024-10-30T10:34:59.213" v="203" actId="2696"/>
          <pc:sldLayoutMkLst>
            <pc:docMk/>
            <pc:sldMasterMk cId="910381910" sldId="2147483769"/>
            <pc:sldLayoutMk cId="2990804528" sldId="2147483779"/>
          </pc:sldLayoutMkLst>
        </pc:sldLayoutChg>
        <pc:sldLayoutChg chg="del">
          <pc:chgData name="Kevin Dyer" userId="fd8349e2-88f5-4803-b06a-a97a90986f79" providerId="ADAL" clId="{4D7481C1-7427-4344-A4B6-E099B01573C8}" dt="2024-10-30T10:34:59.213" v="203" actId="2696"/>
          <pc:sldLayoutMkLst>
            <pc:docMk/>
            <pc:sldMasterMk cId="910381910" sldId="2147483769"/>
            <pc:sldLayoutMk cId="3612425922" sldId="2147483780"/>
          </pc:sldLayoutMkLst>
        </pc:sldLayoutChg>
      </pc:sldMasterChg>
      <pc:sldMasterChg chg="modTransition modSldLayout">
        <pc:chgData name="Kevin Dyer" userId="fd8349e2-88f5-4803-b06a-a97a90986f79" providerId="ADAL" clId="{4D7481C1-7427-4344-A4B6-E099B01573C8}" dt="2024-10-30T10:45:16.122" v="906"/>
        <pc:sldMasterMkLst>
          <pc:docMk/>
          <pc:sldMasterMk cId="4029876719" sldId="2147483769"/>
        </pc:sldMasterMkLst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4029876719" sldId="2147483769"/>
            <pc:sldLayoutMk cId="2328482584" sldId="2147483770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4029876719" sldId="2147483769"/>
            <pc:sldLayoutMk cId="2285802211" sldId="2147483771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4029876719" sldId="2147483769"/>
            <pc:sldLayoutMk cId="3183760673" sldId="2147483772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4029876719" sldId="2147483769"/>
            <pc:sldLayoutMk cId="3889258375" sldId="2147483773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4029876719" sldId="2147483769"/>
            <pc:sldLayoutMk cId="2590641527" sldId="2147483774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4029876719" sldId="2147483769"/>
            <pc:sldLayoutMk cId="53742632" sldId="2147483775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4029876719" sldId="2147483769"/>
            <pc:sldLayoutMk cId="2264467961" sldId="2147483776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4029876719" sldId="2147483769"/>
            <pc:sldLayoutMk cId="2690117417" sldId="2147483777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4029876719" sldId="2147483769"/>
            <pc:sldLayoutMk cId="1274055321" sldId="2147483778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4029876719" sldId="2147483769"/>
            <pc:sldLayoutMk cId="1132082386" sldId="2147483779"/>
          </pc:sldLayoutMkLst>
        </pc:sldLayoutChg>
        <pc:sldLayoutChg chg="modTransition">
          <pc:chgData name="Kevin Dyer" userId="fd8349e2-88f5-4803-b06a-a97a90986f79" providerId="ADAL" clId="{4D7481C1-7427-4344-A4B6-E099B01573C8}" dt="2024-10-30T10:45:16.122" v="906"/>
          <pc:sldLayoutMkLst>
            <pc:docMk/>
            <pc:sldMasterMk cId="4029876719" sldId="2147483769"/>
            <pc:sldLayoutMk cId="3363197098" sldId="214748378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432C15-F8AF-0B40-982F-0BA5A29FB15A}" type="datetimeFigureOut">
              <a:rPr lang="en-US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8FE1A4-D884-6E4C-AEAD-70AA9EC7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9AA2F-938E-F049-85F2-A4CAC9B6B12F}" type="datetimeFigureOut">
              <a:rPr lang="en-US"/>
              <a:pPr>
                <a:defRPr/>
              </a:pPr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E3D785-C6DD-2548-8DEA-9BB48BF0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6A8D9-BD5C-1C4C-A008-0FF296D148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08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6A8D9-BD5C-1C4C-A008-0FF296D148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48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6A8D9-BD5C-1C4C-A008-0FF296D148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19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6A8D9-BD5C-1C4C-A008-0FF296D148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40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6A8D9-BD5C-1C4C-A008-0FF296D148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40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S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D3F2-6369-8941-8146-2E9C6649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80DFA-AB6E-454F-ACE7-7FD59EB82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BC52C-95E0-7940-82A9-43797EF71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2362B-D76F-4F4F-B156-3784921C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FC238-6B2B-724A-8B01-B845D5B8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28B38-B78E-FF4E-B7E6-757E7159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84D-3995-BE4F-ADF0-F5BB83FF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71B8D-433B-FB40-B961-7F84B202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98A1E-6660-DF4E-AC25-1EFEBAA9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AFA2A-6CCB-F640-88DB-2A901FAA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761AA-3FC2-9E44-8020-30B7BB28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A4C3FB-61C8-7341-9710-C2F1EEC32A2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9222A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0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A4C3FB-61C8-7341-9710-C2F1EEC32A2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9222A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A80E8-7DEC-694C-B632-86C932975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68FEFC-8B23-204E-A649-A3614D6F5805}"/>
              </a:ext>
            </a:extLst>
          </p:cNvPr>
          <p:cNvSpPr/>
          <p:nvPr userDrawn="1"/>
        </p:nvSpPr>
        <p:spPr>
          <a:xfrm>
            <a:off x="609562" y="1161882"/>
            <a:ext cx="4290277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600" b="1" dirty="0">
                <a:solidFill>
                  <a:schemeClr val="bg1"/>
                </a:solidFill>
              </a:rPr>
              <a:t>QUEEN’S 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6C687-1D72-7E45-80AC-2CE19190BD2F}"/>
              </a:ext>
            </a:extLst>
          </p:cNvPr>
          <p:cNvSpPr txBox="1"/>
          <p:nvPr userDrawn="1"/>
        </p:nvSpPr>
        <p:spPr>
          <a:xfrm>
            <a:off x="609562" y="2211083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With an annual turnover of £330m, some 24,000 students and 3,800 staff, Queen’s plays a unique leadership role in Northern Ireland.  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7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A80E8-7DEC-694C-B632-86C932975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F09DD-9015-114A-B632-A2DD6C189088}"/>
              </a:ext>
            </a:extLst>
          </p:cNvPr>
          <p:cNvSpPr/>
          <p:nvPr userDrawn="1"/>
        </p:nvSpPr>
        <p:spPr>
          <a:xfrm>
            <a:off x="609562" y="1161882"/>
            <a:ext cx="4290277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600" b="1" dirty="0">
                <a:solidFill>
                  <a:srgbClr val="D9222A"/>
                </a:solidFill>
              </a:rPr>
              <a:t>QUEEN’S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3ED2F-A150-9342-91EA-55E54D495021}"/>
              </a:ext>
            </a:extLst>
          </p:cNvPr>
          <p:cNvSpPr txBox="1"/>
          <p:nvPr userDrawn="1"/>
        </p:nvSpPr>
        <p:spPr>
          <a:xfrm>
            <a:off x="609562" y="2211083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an annual turnover of £330m, some 24,000 students and 3,800 staff, Queen’s plays a unique leadership role in Northern Ireland.  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6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EBBE1-7742-9A44-8C9D-046AEF84C4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222A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4065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- Full Slide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DCF3B-A0C6-422B-A89F-BE08BE2939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  <a:alpha val="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6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6744-BAB8-4C47-AF77-FBDAF9A41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E2519-1EB8-394D-B420-CCB9B034D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CD3AF-8A16-6D48-BB56-0E2C0524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02F71-FD75-8D47-83FB-2BBBB905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390F-583F-9F42-B893-3DE641EC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2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7188-5320-1D4C-9EA3-C47C3119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A38FC-3EE7-C447-ADAB-4D477F048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92477-0A73-2647-8C29-CE7BC195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8B1DE-7C84-5146-9D89-7B1FEF05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6D24F-EF26-B74F-9197-83AFFE12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93FF-AC52-5A40-BD54-BC5F83A3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3CF70-4CF9-7745-A9D5-CA14F379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527B5-93AC-B94F-BAB3-35D048162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549DC-CFF1-FA4F-BCD3-71D5CCEC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859CE-3DFC-5043-A9A3-EAEE23E5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6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F3E7-47B5-1145-9D7E-20D337BD5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DC5E5-B6D6-3843-B783-C6828A86E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5CE9E-E489-364C-8B0D-8DC6128D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23C4D-AFA4-C440-AC46-5A4DBE07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02F37-6800-4849-84D7-A8EA0B08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81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87F0-9EAF-8249-A46C-63B3E5C4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F796-B0B0-D14A-8316-22C23C8D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A3360-D970-9A45-BFED-CFD049394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4DBC0-DAB1-A342-BB14-C14F26B5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D2500-69D6-3643-A42A-1E87D368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4CC6E-2F38-A64B-9E81-76E8B142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58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7888-8C43-8940-BF89-B8FDA02B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CA145-82A8-9F4D-AFCD-2BC87018A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7DCC0-BE11-3C48-92ED-4493D0165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70E87-8992-7A42-BF61-73293C8B0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CC4B0-459E-2449-A1B4-41BD59DC7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E95CB-4C30-474E-A102-5472E958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9C94E-EBDE-0C49-801D-9700E0BE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8CE47-5788-B24F-996A-E2ECA459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41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BFD5-05BC-854C-A48D-75DF30B8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C7097-72EF-1640-9571-04461CA7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B0D06-8729-1D44-85E3-63B4E7B6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B5DFC-127D-044F-A54E-BD0F38DC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2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915585-E870-E940-9215-672D0E83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DDE9E-B677-1C47-8F13-6F561AC8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C0BC9-D608-504C-BF18-79A45928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67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5DC1-A361-2149-B47A-ED474071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1DC51-78DB-9D4A-8152-4D52CB23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9ED02-0993-614D-8532-D6D0FC39F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2B218-F4DF-6B41-B636-951DA1C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5052F-8255-0E4B-B9CD-BCF03186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930BA-9B05-444C-83FE-F75DE1A9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17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2520-6CC5-C74C-8EEC-3D768CD4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BFFAE-A23F-9441-926F-7F49B6807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99167-1B5D-DA42-AD2B-CBC1821D6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36FA9-B9CB-064A-A145-49209B87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06582-CF8C-5049-BD60-75A0D08F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2F22E-BC7A-F44C-82CC-71BE0272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5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CCFF-BC1E-D64A-B30C-2D2F595A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1965E-D246-654A-8BEC-A56F043C0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94156-BA3A-9540-B74E-BAF4066A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6C81A-4D0C-1749-A52B-C0CAA97B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7BE70-C3A8-7E45-8815-4B972AC6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2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9F9BC-2C73-9749-A228-EDE92A5E1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28C53-FE6F-DD4E-940E-7BEE7EE03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82FF0-BE25-7B40-A57E-FEC837E4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FACD-4DCD-0643-9BEA-7855ADA2872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79476-5D0A-D844-B819-FF29C517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BE81E-D1E5-1445-8AB2-869C5C65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14CB-27CE-7B48-876C-DE1060C9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21DD-CA16-FD46-9165-25C5545AD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3283-EB9C-324B-A7E6-2B0F7960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ADD7-D257-514E-A838-F4F2F0DF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03873-7D81-9149-ADCD-7132CD8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4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9A7F-081E-9347-8914-0DB80FFD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4A7E0-9B5E-0141-85D8-3B4E9D29A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78949-D84F-724D-9F21-9BF7F0BA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47495-10A9-A048-AEFA-0118C857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5AD3-D4CD-7542-8FCA-BDC60E53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8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18B2C-601E-6342-8DCB-08B988A8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F84A-2338-9544-89E6-1C0167D33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0ED1A-6EAD-B743-AC70-497DD60A0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28B8F-C202-A44E-9094-3C32DE8D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1D8FA-7465-3948-BB7D-391B9110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805A0-2E6B-0241-BC7C-89134ADD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A7A0-4FD5-D44D-B053-B61B52A3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7D32A-02AF-3348-BE8A-CE8BFF1D2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78942-08BC-464E-9AFA-D21A58672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253FC-E800-694D-A8D2-8F224F214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2E7F9-37CA-164A-AC8D-0AA8E60D0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D84ED-9A53-914F-B42E-98A010A7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6AC45-ACF3-9944-B7F3-DAC74106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0E3A4-85B3-3F40-9583-86F86EAA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B77E19A-4F1C-5A4F-87B7-062033D66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9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rick building with a clock tower&#10;&#10;Description automatically generated">
            <a:extLst>
              <a:ext uri="{FF2B5EF4-FFF2-40B4-BE49-F238E27FC236}">
                <a16:creationId xmlns:a16="http://schemas.microsoft.com/office/drawing/2014/main" id="{3F3A04C6-A42E-744E-9DB7-983BCC87E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658"/>
          <a:stretch/>
        </p:blipFill>
        <p:spPr>
          <a:xfrm>
            <a:off x="0" y="0"/>
            <a:ext cx="12192000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E1A9-E691-4440-891F-DA30F96F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D97F-E528-704E-ACB7-379FC406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2F870-A755-2D42-928A-DC6AAD31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95988-0A54-0642-B6E7-36FBB7FB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FE97-B8DE-E344-9536-F9F543AF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0DE19-EDC1-764C-8FC8-10D56FB6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2" y="2671062"/>
            <a:ext cx="7547356" cy="15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41498-40E0-0441-B9B0-649CBEC5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7931A-AEFE-794E-BB3C-0FCD9312F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9509A-5F0E-5A48-8401-C5B617659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4FC05-BE4C-154F-AA63-AEDF8A15EBB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2E14-82EA-4343-B770-8FE8934CF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70679-3041-6E4C-8C77-2CEDF7887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0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8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59D76-6251-7847-A314-897BE4F3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817F-25BA-2C45-BE41-2E0518BF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19FC4-40DE-534D-9989-C09BAA1B8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5FACD-4DCD-0643-9BEA-7855ADA2872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4A454-4C33-204E-9D72-2A34513CF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D462-3C5A-3E43-86D3-D17B4CADE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B627-0432-A64E-9A38-B58F94FC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C87194-E0A6-C54D-AD56-AB97B3D67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1" y="471239"/>
            <a:ext cx="2916424" cy="10499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EFEE1B-6683-1F42-B7DD-7456E5772B96}"/>
              </a:ext>
            </a:extLst>
          </p:cNvPr>
          <p:cNvGrpSpPr/>
          <p:nvPr/>
        </p:nvGrpSpPr>
        <p:grpSpPr>
          <a:xfrm>
            <a:off x="6474777" y="1262123"/>
            <a:ext cx="5044485" cy="1483282"/>
            <a:chOff x="6408275" y="1155743"/>
            <a:chExt cx="5044485" cy="14832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0DD90-C2CD-674C-A455-A7D2DE2EFD6F}"/>
                </a:ext>
              </a:extLst>
            </p:cNvPr>
            <p:cNvSpPr txBox="1"/>
            <p:nvPr/>
          </p:nvSpPr>
          <p:spPr>
            <a:xfrm>
              <a:off x="6742775" y="1469011"/>
              <a:ext cx="4536416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What do we teach &amp; how?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493910E9-227E-394A-87F1-877D7CE45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8275" y="1155743"/>
              <a:ext cx="669000" cy="669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DF448B-57F3-D649-A981-4A238D40E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78138" y="1964403"/>
              <a:ext cx="674622" cy="6746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11DAAB-88F4-974D-8E51-8F7388B788F5}"/>
              </a:ext>
            </a:extLst>
          </p:cNvPr>
          <p:cNvSpPr txBox="1"/>
          <p:nvPr/>
        </p:nvSpPr>
        <p:spPr>
          <a:xfrm>
            <a:off x="6653488" y="2853026"/>
            <a:ext cx="40081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Kevin Dyer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Academic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QUB Doctorate in Clinical Psychology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Consultant Clinical Psychologist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009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DA01207E-B2CA-4B88-869C-81CE706985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 b="7785"/>
          <a:stretch/>
        </p:blipFill>
        <p:spPr/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9FC171C-AF62-43DA-A3C4-9A0FB39DA733}"/>
              </a:ext>
            </a:extLst>
          </p:cNvPr>
          <p:cNvSpPr/>
          <p:nvPr/>
        </p:nvSpPr>
        <p:spPr>
          <a:xfrm rot="5400000">
            <a:off x="417405" y="-423637"/>
            <a:ext cx="2483057" cy="3336265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85ED20C-91FB-44B9-9E87-9DBA5133A00D}"/>
              </a:ext>
            </a:extLst>
          </p:cNvPr>
          <p:cNvSpPr/>
          <p:nvPr/>
        </p:nvSpPr>
        <p:spPr>
          <a:xfrm rot="16200000" flipH="1">
            <a:off x="4058848" y="-1317924"/>
            <a:ext cx="6939237" cy="9506508"/>
          </a:xfrm>
          <a:custGeom>
            <a:avLst/>
            <a:gdLst>
              <a:gd name="connsiteX0" fmla="*/ 0 w 5771910"/>
              <a:gd name="connsiteY0" fmla="*/ 5781679 h 5781679"/>
              <a:gd name="connsiteX1" fmla="*/ 2885955 w 5771910"/>
              <a:gd name="connsiteY1" fmla="*/ 0 h 5781679"/>
              <a:gd name="connsiteX2" fmla="*/ 5771910 w 5771910"/>
              <a:gd name="connsiteY2" fmla="*/ 5781679 h 5781679"/>
              <a:gd name="connsiteX3" fmla="*/ 0 w 5771910"/>
              <a:gd name="connsiteY3" fmla="*/ 5781679 h 5781679"/>
              <a:gd name="connsiteX0" fmla="*/ 0 w 5771910"/>
              <a:gd name="connsiteY0" fmla="*/ 5781679 h 5781679"/>
              <a:gd name="connsiteX1" fmla="*/ 2885955 w 5771910"/>
              <a:gd name="connsiteY1" fmla="*/ 0 h 5781679"/>
              <a:gd name="connsiteX2" fmla="*/ 5222436 w 5771910"/>
              <a:gd name="connsiteY2" fmla="*/ 1724029 h 5781679"/>
              <a:gd name="connsiteX3" fmla="*/ 5771910 w 5771910"/>
              <a:gd name="connsiteY3" fmla="*/ 5781679 h 5781679"/>
              <a:gd name="connsiteX4" fmla="*/ 0 w 5771910"/>
              <a:gd name="connsiteY4" fmla="*/ 5781679 h 5781679"/>
              <a:gd name="connsiteX0" fmla="*/ 0 w 5771910"/>
              <a:gd name="connsiteY0" fmla="*/ 5781679 h 5781679"/>
              <a:gd name="connsiteX1" fmla="*/ 2885955 w 5771910"/>
              <a:gd name="connsiteY1" fmla="*/ 0 h 5781679"/>
              <a:gd name="connsiteX2" fmla="*/ 5222436 w 5771910"/>
              <a:gd name="connsiteY2" fmla="*/ 1724029 h 5781679"/>
              <a:gd name="connsiteX3" fmla="*/ 5771910 w 5771910"/>
              <a:gd name="connsiteY3" fmla="*/ 5781679 h 5781679"/>
              <a:gd name="connsiteX4" fmla="*/ 0 w 5771910"/>
              <a:gd name="connsiteY4" fmla="*/ 5781679 h 5781679"/>
              <a:gd name="connsiteX0" fmla="*/ 0 w 5248038"/>
              <a:gd name="connsiteY0" fmla="*/ 5781679 h 5819782"/>
              <a:gd name="connsiteX1" fmla="*/ 2885955 w 5248038"/>
              <a:gd name="connsiteY1" fmla="*/ 0 h 5819782"/>
              <a:gd name="connsiteX2" fmla="*/ 5222436 w 5248038"/>
              <a:gd name="connsiteY2" fmla="*/ 1724029 h 5819782"/>
              <a:gd name="connsiteX3" fmla="*/ 5248038 w 5248038"/>
              <a:gd name="connsiteY3" fmla="*/ 5819782 h 5819782"/>
              <a:gd name="connsiteX4" fmla="*/ 0 w 5248038"/>
              <a:gd name="connsiteY4" fmla="*/ 5781679 h 5819782"/>
              <a:gd name="connsiteX0" fmla="*/ 0 w 5249167"/>
              <a:gd name="connsiteY0" fmla="*/ 5781679 h 5819782"/>
              <a:gd name="connsiteX1" fmla="*/ 2885955 w 5249167"/>
              <a:gd name="connsiteY1" fmla="*/ 0 h 5819782"/>
              <a:gd name="connsiteX2" fmla="*/ 5222436 w 5249167"/>
              <a:gd name="connsiteY2" fmla="*/ 1724029 h 5819782"/>
              <a:gd name="connsiteX3" fmla="*/ 5248038 w 5249167"/>
              <a:gd name="connsiteY3" fmla="*/ 5819782 h 5819782"/>
              <a:gd name="connsiteX4" fmla="*/ 0 w 5249167"/>
              <a:gd name="connsiteY4" fmla="*/ 5781679 h 5819782"/>
              <a:gd name="connsiteX0" fmla="*/ 0 w 5250429"/>
              <a:gd name="connsiteY0" fmla="*/ 5781679 h 5819782"/>
              <a:gd name="connsiteX1" fmla="*/ 2885955 w 5250429"/>
              <a:gd name="connsiteY1" fmla="*/ 0 h 5819782"/>
              <a:gd name="connsiteX2" fmla="*/ 5241489 w 5250429"/>
              <a:gd name="connsiteY2" fmla="*/ 1704979 h 5819782"/>
              <a:gd name="connsiteX3" fmla="*/ 5248038 w 5250429"/>
              <a:gd name="connsiteY3" fmla="*/ 5819782 h 5819782"/>
              <a:gd name="connsiteX4" fmla="*/ 0 w 5250429"/>
              <a:gd name="connsiteY4" fmla="*/ 5781679 h 5819782"/>
              <a:gd name="connsiteX0" fmla="*/ 0 w 5250429"/>
              <a:gd name="connsiteY0" fmla="*/ 6029330 h 6067433"/>
              <a:gd name="connsiteX1" fmla="*/ 3076455 w 5250429"/>
              <a:gd name="connsiteY1" fmla="*/ 0 h 6067433"/>
              <a:gd name="connsiteX2" fmla="*/ 5241489 w 5250429"/>
              <a:gd name="connsiteY2" fmla="*/ 1952630 h 6067433"/>
              <a:gd name="connsiteX3" fmla="*/ 5248038 w 5250429"/>
              <a:gd name="connsiteY3" fmla="*/ 6067433 h 6067433"/>
              <a:gd name="connsiteX4" fmla="*/ 0 w 5250429"/>
              <a:gd name="connsiteY4" fmla="*/ 6029330 h 6067433"/>
              <a:gd name="connsiteX0" fmla="*/ 0 w 5250429"/>
              <a:gd name="connsiteY0" fmla="*/ 6029330 h 6067433"/>
              <a:gd name="connsiteX1" fmla="*/ 3076455 w 5250429"/>
              <a:gd name="connsiteY1" fmla="*/ 0 h 6067433"/>
              <a:gd name="connsiteX2" fmla="*/ 5241489 w 5250429"/>
              <a:gd name="connsiteY2" fmla="*/ 1952630 h 6067433"/>
              <a:gd name="connsiteX3" fmla="*/ 5248038 w 5250429"/>
              <a:gd name="connsiteY3" fmla="*/ 6067433 h 6067433"/>
              <a:gd name="connsiteX4" fmla="*/ 0 w 5250429"/>
              <a:gd name="connsiteY4" fmla="*/ 6029330 h 6067433"/>
              <a:gd name="connsiteX0" fmla="*/ 0 w 5266195"/>
              <a:gd name="connsiteY0" fmla="*/ 6041675 h 6067433"/>
              <a:gd name="connsiteX1" fmla="*/ 3092221 w 5266195"/>
              <a:gd name="connsiteY1" fmla="*/ 0 h 6067433"/>
              <a:gd name="connsiteX2" fmla="*/ 5257255 w 5266195"/>
              <a:gd name="connsiteY2" fmla="*/ 1952630 h 6067433"/>
              <a:gd name="connsiteX3" fmla="*/ 5263804 w 5266195"/>
              <a:gd name="connsiteY3" fmla="*/ 6067433 h 6067433"/>
              <a:gd name="connsiteX4" fmla="*/ 0 w 5266195"/>
              <a:gd name="connsiteY4" fmla="*/ 6041675 h 6067433"/>
              <a:gd name="connsiteX0" fmla="*/ 0 w 5266195"/>
              <a:gd name="connsiteY0" fmla="*/ 6063621 h 6067433"/>
              <a:gd name="connsiteX1" fmla="*/ 3092221 w 5266195"/>
              <a:gd name="connsiteY1" fmla="*/ 0 h 6067433"/>
              <a:gd name="connsiteX2" fmla="*/ 5257255 w 5266195"/>
              <a:gd name="connsiteY2" fmla="*/ 1952630 h 6067433"/>
              <a:gd name="connsiteX3" fmla="*/ 5263804 w 5266195"/>
              <a:gd name="connsiteY3" fmla="*/ 6067433 h 6067433"/>
              <a:gd name="connsiteX4" fmla="*/ 0 w 5266195"/>
              <a:gd name="connsiteY4" fmla="*/ 6063621 h 6067433"/>
              <a:gd name="connsiteX0" fmla="*/ 0 w 5677344"/>
              <a:gd name="connsiteY0" fmla="*/ 6078252 h 6078252"/>
              <a:gd name="connsiteX1" fmla="*/ 3503370 w 5677344"/>
              <a:gd name="connsiteY1" fmla="*/ 0 h 6078252"/>
              <a:gd name="connsiteX2" fmla="*/ 5668404 w 5677344"/>
              <a:gd name="connsiteY2" fmla="*/ 1952630 h 6078252"/>
              <a:gd name="connsiteX3" fmla="*/ 5674953 w 5677344"/>
              <a:gd name="connsiteY3" fmla="*/ 6067433 h 6078252"/>
              <a:gd name="connsiteX4" fmla="*/ 0 w 5677344"/>
              <a:gd name="connsiteY4" fmla="*/ 6078252 h 6078252"/>
              <a:gd name="connsiteX0" fmla="*/ 0 w 5677344"/>
              <a:gd name="connsiteY0" fmla="*/ 5761686 h 5761686"/>
              <a:gd name="connsiteX1" fmla="*/ 3337477 w 5677344"/>
              <a:gd name="connsiteY1" fmla="*/ 0 h 5761686"/>
              <a:gd name="connsiteX2" fmla="*/ 5668404 w 5677344"/>
              <a:gd name="connsiteY2" fmla="*/ 1636064 h 5761686"/>
              <a:gd name="connsiteX3" fmla="*/ 5674953 w 5677344"/>
              <a:gd name="connsiteY3" fmla="*/ 5750867 h 5761686"/>
              <a:gd name="connsiteX4" fmla="*/ 0 w 5677344"/>
              <a:gd name="connsiteY4" fmla="*/ 5761686 h 5761686"/>
              <a:gd name="connsiteX0" fmla="*/ 0 w 5699679"/>
              <a:gd name="connsiteY0" fmla="*/ 5761686 h 5761686"/>
              <a:gd name="connsiteX1" fmla="*/ 3337477 w 5699679"/>
              <a:gd name="connsiteY1" fmla="*/ 0 h 5761686"/>
              <a:gd name="connsiteX2" fmla="*/ 5699509 w 5699679"/>
              <a:gd name="connsiteY2" fmla="*/ 2074386 h 5761686"/>
              <a:gd name="connsiteX3" fmla="*/ 5674953 w 5699679"/>
              <a:gd name="connsiteY3" fmla="*/ 5750867 h 5761686"/>
              <a:gd name="connsiteX4" fmla="*/ 0 w 5699679"/>
              <a:gd name="connsiteY4" fmla="*/ 5761686 h 5761686"/>
              <a:gd name="connsiteX0" fmla="*/ 0 w 5699679"/>
              <a:gd name="connsiteY0" fmla="*/ 5761686 h 5761686"/>
              <a:gd name="connsiteX1" fmla="*/ 3337477 w 5699679"/>
              <a:gd name="connsiteY1" fmla="*/ 0 h 5761686"/>
              <a:gd name="connsiteX2" fmla="*/ 5699509 w 5699679"/>
              <a:gd name="connsiteY2" fmla="*/ 2074386 h 5761686"/>
              <a:gd name="connsiteX3" fmla="*/ 5674953 w 5699679"/>
              <a:gd name="connsiteY3" fmla="*/ 5750867 h 5761686"/>
              <a:gd name="connsiteX4" fmla="*/ 0 w 5699679"/>
              <a:gd name="connsiteY4" fmla="*/ 5761686 h 5761686"/>
              <a:gd name="connsiteX0" fmla="*/ 0 w 5699679"/>
              <a:gd name="connsiteY0" fmla="*/ 5761686 h 5761686"/>
              <a:gd name="connsiteX1" fmla="*/ 3337477 w 5699679"/>
              <a:gd name="connsiteY1" fmla="*/ 0 h 5761686"/>
              <a:gd name="connsiteX2" fmla="*/ 5699509 w 5699679"/>
              <a:gd name="connsiteY2" fmla="*/ 2074386 h 5761686"/>
              <a:gd name="connsiteX3" fmla="*/ 5674953 w 5699679"/>
              <a:gd name="connsiteY3" fmla="*/ 5750867 h 5761686"/>
              <a:gd name="connsiteX4" fmla="*/ 0 w 5699679"/>
              <a:gd name="connsiteY4" fmla="*/ 5761686 h 5761686"/>
              <a:gd name="connsiteX0" fmla="*/ 0 w 5699681"/>
              <a:gd name="connsiteY0" fmla="*/ 5761686 h 5761686"/>
              <a:gd name="connsiteX1" fmla="*/ 3337477 w 5699681"/>
              <a:gd name="connsiteY1" fmla="*/ 0 h 5761686"/>
              <a:gd name="connsiteX2" fmla="*/ 5699511 w 5699681"/>
              <a:gd name="connsiteY2" fmla="*/ 2009451 h 5761686"/>
              <a:gd name="connsiteX3" fmla="*/ 5674953 w 5699681"/>
              <a:gd name="connsiteY3" fmla="*/ 5750867 h 5761686"/>
              <a:gd name="connsiteX4" fmla="*/ 0 w 5699681"/>
              <a:gd name="connsiteY4" fmla="*/ 5761686 h 5761686"/>
              <a:gd name="connsiteX0" fmla="*/ 0 w 5699681"/>
              <a:gd name="connsiteY0" fmla="*/ 5761686 h 5761686"/>
              <a:gd name="connsiteX1" fmla="*/ 3337477 w 5699681"/>
              <a:gd name="connsiteY1" fmla="*/ 0 h 5761686"/>
              <a:gd name="connsiteX2" fmla="*/ 5699511 w 5699681"/>
              <a:gd name="connsiteY2" fmla="*/ 2009451 h 5761686"/>
              <a:gd name="connsiteX3" fmla="*/ 5674953 w 5699681"/>
              <a:gd name="connsiteY3" fmla="*/ 5750867 h 5761686"/>
              <a:gd name="connsiteX4" fmla="*/ 0 w 5699681"/>
              <a:gd name="connsiteY4" fmla="*/ 5761686 h 5761686"/>
              <a:gd name="connsiteX0" fmla="*/ 0 w 5699681"/>
              <a:gd name="connsiteY0" fmla="*/ 5761686 h 5761686"/>
              <a:gd name="connsiteX1" fmla="*/ 3337477 w 5699681"/>
              <a:gd name="connsiteY1" fmla="*/ 0 h 5761686"/>
              <a:gd name="connsiteX2" fmla="*/ 5699511 w 5699681"/>
              <a:gd name="connsiteY2" fmla="*/ 2009451 h 5761686"/>
              <a:gd name="connsiteX3" fmla="*/ 5674953 w 5699681"/>
              <a:gd name="connsiteY3" fmla="*/ 5750867 h 5761686"/>
              <a:gd name="connsiteX4" fmla="*/ 0 w 5699681"/>
              <a:gd name="connsiteY4" fmla="*/ 5761686 h 5761686"/>
              <a:gd name="connsiteX0" fmla="*/ 0 w 5699681"/>
              <a:gd name="connsiteY0" fmla="*/ 5761686 h 5761686"/>
              <a:gd name="connsiteX1" fmla="*/ 3337477 w 5699681"/>
              <a:gd name="connsiteY1" fmla="*/ 0 h 5761686"/>
              <a:gd name="connsiteX2" fmla="*/ 5699511 w 5699681"/>
              <a:gd name="connsiteY2" fmla="*/ 2009451 h 5761686"/>
              <a:gd name="connsiteX3" fmla="*/ 5674953 w 5699681"/>
              <a:gd name="connsiteY3" fmla="*/ 5750867 h 5761686"/>
              <a:gd name="connsiteX4" fmla="*/ 0 w 5699681"/>
              <a:gd name="connsiteY4" fmla="*/ 5761686 h 5761686"/>
              <a:gd name="connsiteX0" fmla="*/ 0 w 5699681"/>
              <a:gd name="connsiteY0" fmla="*/ 5761686 h 5761686"/>
              <a:gd name="connsiteX1" fmla="*/ 3337477 w 5699681"/>
              <a:gd name="connsiteY1" fmla="*/ 0 h 5761686"/>
              <a:gd name="connsiteX2" fmla="*/ 5699511 w 5699681"/>
              <a:gd name="connsiteY2" fmla="*/ 2009451 h 5761686"/>
              <a:gd name="connsiteX3" fmla="*/ 5674953 w 5699681"/>
              <a:gd name="connsiteY3" fmla="*/ 5750867 h 5761686"/>
              <a:gd name="connsiteX4" fmla="*/ 0 w 5699681"/>
              <a:gd name="connsiteY4" fmla="*/ 5761686 h 5761686"/>
              <a:gd name="connsiteX0" fmla="*/ 0 w 5701236"/>
              <a:gd name="connsiteY0" fmla="*/ 5761686 h 5775220"/>
              <a:gd name="connsiteX1" fmla="*/ 3337477 w 5701236"/>
              <a:gd name="connsiteY1" fmla="*/ 0 h 5775220"/>
              <a:gd name="connsiteX2" fmla="*/ 5699511 w 5701236"/>
              <a:gd name="connsiteY2" fmla="*/ 2009451 h 5775220"/>
              <a:gd name="connsiteX3" fmla="*/ 5695689 w 5701236"/>
              <a:gd name="connsiteY3" fmla="*/ 5775220 h 5775220"/>
              <a:gd name="connsiteX4" fmla="*/ 0 w 5701236"/>
              <a:gd name="connsiteY4" fmla="*/ 5761686 h 5775220"/>
              <a:gd name="connsiteX0" fmla="*/ 0 w 5716206"/>
              <a:gd name="connsiteY0" fmla="*/ 5761686 h 6160377"/>
              <a:gd name="connsiteX1" fmla="*/ 3337477 w 5716206"/>
              <a:gd name="connsiteY1" fmla="*/ 0 h 6160377"/>
              <a:gd name="connsiteX2" fmla="*/ 5699511 w 5716206"/>
              <a:gd name="connsiteY2" fmla="*/ 2009451 h 6160377"/>
              <a:gd name="connsiteX3" fmla="*/ 5714611 w 5716206"/>
              <a:gd name="connsiteY3" fmla="*/ 6160377 h 6160377"/>
              <a:gd name="connsiteX4" fmla="*/ 0 w 5716206"/>
              <a:gd name="connsiteY4" fmla="*/ 5761686 h 6160377"/>
              <a:gd name="connsiteX0" fmla="*/ 0 w 5716206"/>
              <a:gd name="connsiteY0" fmla="*/ 5761686 h 6160377"/>
              <a:gd name="connsiteX1" fmla="*/ 3337477 w 5716206"/>
              <a:gd name="connsiteY1" fmla="*/ 0 h 6160377"/>
              <a:gd name="connsiteX2" fmla="*/ 5699511 w 5716206"/>
              <a:gd name="connsiteY2" fmla="*/ 2009451 h 6160377"/>
              <a:gd name="connsiteX3" fmla="*/ 5714611 w 5716206"/>
              <a:gd name="connsiteY3" fmla="*/ 6160377 h 6160377"/>
              <a:gd name="connsiteX4" fmla="*/ 568354 w 5716206"/>
              <a:gd name="connsiteY4" fmla="*/ 5801026 h 6160377"/>
              <a:gd name="connsiteX5" fmla="*/ 0 w 5716206"/>
              <a:gd name="connsiteY5" fmla="*/ 5761686 h 6160377"/>
              <a:gd name="connsiteX0" fmla="*/ 27695 w 5743901"/>
              <a:gd name="connsiteY0" fmla="*/ 5761686 h 6160377"/>
              <a:gd name="connsiteX1" fmla="*/ 3365172 w 5743901"/>
              <a:gd name="connsiteY1" fmla="*/ 0 h 6160377"/>
              <a:gd name="connsiteX2" fmla="*/ 5727206 w 5743901"/>
              <a:gd name="connsiteY2" fmla="*/ 2009451 h 6160377"/>
              <a:gd name="connsiteX3" fmla="*/ 5742306 w 5743901"/>
              <a:gd name="connsiteY3" fmla="*/ 6160377 h 6160377"/>
              <a:gd name="connsiteX4" fmla="*/ 0 w 5743901"/>
              <a:gd name="connsiteY4" fmla="*/ 6134335 h 6160377"/>
              <a:gd name="connsiteX5" fmla="*/ 27695 w 5743901"/>
              <a:gd name="connsiteY5" fmla="*/ 5761686 h 6160377"/>
              <a:gd name="connsiteX0" fmla="*/ 8772 w 5743901"/>
              <a:gd name="connsiteY0" fmla="*/ 3561856 h 6160377"/>
              <a:gd name="connsiteX1" fmla="*/ 3365172 w 5743901"/>
              <a:gd name="connsiteY1" fmla="*/ 0 h 6160377"/>
              <a:gd name="connsiteX2" fmla="*/ 5727206 w 5743901"/>
              <a:gd name="connsiteY2" fmla="*/ 2009451 h 6160377"/>
              <a:gd name="connsiteX3" fmla="*/ 5742306 w 5743901"/>
              <a:gd name="connsiteY3" fmla="*/ 6160377 h 6160377"/>
              <a:gd name="connsiteX4" fmla="*/ 0 w 5743901"/>
              <a:gd name="connsiteY4" fmla="*/ 6134335 h 6160377"/>
              <a:gd name="connsiteX5" fmla="*/ 8772 w 5743901"/>
              <a:gd name="connsiteY5" fmla="*/ 3561856 h 61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3901" h="6160377">
                <a:moveTo>
                  <a:pt x="8772" y="3561856"/>
                </a:moveTo>
                <a:lnTo>
                  <a:pt x="3365172" y="0"/>
                </a:lnTo>
                <a:lnTo>
                  <a:pt x="5727206" y="2009451"/>
                </a:lnTo>
                <a:cubicBezTo>
                  <a:pt x="5729392" y="3247701"/>
                  <a:pt x="5749648" y="4731627"/>
                  <a:pt x="5742306" y="6160377"/>
                </a:cubicBezTo>
                <a:lnTo>
                  <a:pt x="0" y="6134335"/>
                </a:lnTo>
                <a:lnTo>
                  <a:pt x="8772" y="356185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22F972-F0E5-41A7-B19F-BE18F1C9CB4A}"/>
              </a:ext>
            </a:extLst>
          </p:cNvPr>
          <p:cNvSpPr txBox="1"/>
          <p:nvPr/>
        </p:nvSpPr>
        <p:spPr>
          <a:xfrm>
            <a:off x="767408" y="3322690"/>
            <a:ext cx="10633181" cy="206210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20" name="Isosceles Triangle 15">
            <a:extLst>
              <a:ext uri="{FF2B5EF4-FFF2-40B4-BE49-F238E27FC236}">
                <a16:creationId xmlns:a16="http://schemas.microsoft.com/office/drawing/2014/main" id="{88375C4A-E817-484C-A359-CF16F6EA3D48}"/>
              </a:ext>
            </a:extLst>
          </p:cNvPr>
          <p:cNvSpPr/>
          <p:nvPr/>
        </p:nvSpPr>
        <p:spPr>
          <a:xfrm rot="5400000" flipH="1">
            <a:off x="152015" y="3382902"/>
            <a:ext cx="3316461" cy="3633733"/>
          </a:xfrm>
          <a:custGeom>
            <a:avLst/>
            <a:gdLst>
              <a:gd name="connsiteX0" fmla="*/ 0 w 6858000"/>
              <a:gd name="connsiteY0" fmla="*/ 5648325 h 5648325"/>
              <a:gd name="connsiteX1" fmla="*/ 3429000 w 6858000"/>
              <a:gd name="connsiteY1" fmla="*/ 0 h 5648325"/>
              <a:gd name="connsiteX2" fmla="*/ 6858000 w 6858000"/>
              <a:gd name="connsiteY2" fmla="*/ 5648325 h 5648325"/>
              <a:gd name="connsiteX3" fmla="*/ 0 w 6858000"/>
              <a:gd name="connsiteY3" fmla="*/ 5648325 h 5648325"/>
              <a:gd name="connsiteX0" fmla="*/ 9526 w 6867526"/>
              <a:gd name="connsiteY0" fmla="*/ 5534022 h 5534022"/>
              <a:gd name="connsiteX1" fmla="*/ 0 w 6867526"/>
              <a:gd name="connsiteY1" fmla="*/ 0 h 5534022"/>
              <a:gd name="connsiteX2" fmla="*/ 6867526 w 6867526"/>
              <a:gd name="connsiteY2" fmla="*/ 5534022 h 5534022"/>
              <a:gd name="connsiteX3" fmla="*/ 9526 w 6867526"/>
              <a:gd name="connsiteY3" fmla="*/ 5534022 h 5534022"/>
              <a:gd name="connsiteX0" fmla="*/ 9526 w 5962651"/>
              <a:gd name="connsiteY0" fmla="*/ 5534022 h 5534022"/>
              <a:gd name="connsiteX1" fmla="*/ 0 w 5962651"/>
              <a:gd name="connsiteY1" fmla="*/ 0 h 5534022"/>
              <a:gd name="connsiteX2" fmla="*/ 5962651 w 5962651"/>
              <a:gd name="connsiteY2" fmla="*/ 5534022 h 5534022"/>
              <a:gd name="connsiteX3" fmla="*/ 9526 w 5962651"/>
              <a:gd name="connsiteY3" fmla="*/ 5534022 h 5534022"/>
              <a:gd name="connsiteX0" fmla="*/ 9526 w 5524500"/>
              <a:gd name="connsiteY0" fmla="*/ 5534022 h 5534025"/>
              <a:gd name="connsiteX1" fmla="*/ 0 w 5524500"/>
              <a:gd name="connsiteY1" fmla="*/ 0 h 5534025"/>
              <a:gd name="connsiteX2" fmla="*/ 5524500 w 5524500"/>
              <a:gd name="connsiteY2" fmla="*/ 5534025 h 5534025"/>
              <a:gd name="connsiteX3" fmla="*/ 9526 w 5524500"/>
              <a:gd name="connsiteY3" fmla="*/ 5534022 h 5534025"/>
              <a:gd name="connsiteX0" fmla="*/ 9526 w 5137913"/>
              <a:gd name="connsiteY0" fmla="*/ 5534022 h 5534022"/>
              <a:gd name="connsiteX1" fmla="*/ 0 w 5137913"/>
              <a:gd name="connsiteY1" fmla="*/ 0 h 5534022"/>
              <a:gd name="connsiteX2" fmla="*/ 5137913 w 5137913"/>
              <a:gd name="connsiteY2" fmla="*/ 5525832 h 5534022"/>
              <a:gd name="connsiteX3" fmla="*/ 9526 w 5137913"/>
              <a:gd name="connsiteY3" fmla="*/ 5534022 h 5534022"/>
              <a:gd name="connsiteX0" fmla="*/ 9526 w 4782253"/>
              <a:gd name="connsiteY0" fmla="*/ 5534022 h 5534022"/>
              <a:gd name="connsiteX1" fmla="*/ 0 w 4782253"/>
              <a:gd name="connsiteY1" fmla="*/ 0 h 5534022"/>
              <a:gd name="connsiteX2" fmla="*/ 4782253 w 4782253"/>
              <a:gd name="connsiteY2" fmla="*/ 5517639 h 5534022"/>
              <a:gd name="connsiteX3" fmla="*/ 9526 w 4782253"/>
              <a:gd name="connsiteY3" fmla="*/ 5534022 h 5534022"/>
              <a:gd name="connsiteX0" fmla="*/ 9526 w 4782253"/>
              <a:gd name="connsiteY0" fmla="*/ 5534022 h 5552137"/>
              <a:gd name="connsiteX1" fmla="*/ 0 w 4782253"/>
              <a:gd name="connsiteY1" fmla="*/ 0 h 5552137"/>
              <a:gd name="connsiteX2" fmla="*/ 4782253 w 4782253"/>
              <a:gd name="connsiteY2" fmla="*/ 5552137 h 5552137"/>
              <a:gd name="connsiteX3" fmla="*/ 9526 w 4782253"/>
              <a:gd name="connsiteY3" fmla="*/ 5534022 h 55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2253" h="5552137">
                <a:moveTo>
                  <a:pt x="9526" y="5534022"/>
                </a:moveTo>
                <a:cubicBezTo>
                  <a:pt x="6351" y="3689348"/>
                  <a:pt x="3175" y="1844674"/>
                  <a:pt x="0" y="0"/>
                </a:cubicBezTo>
                <a:lnTo>
                  <a:pt x="4782253" y="5552137"/>
                </a:lnTo>
                <a:lnTo>
                  <a:pt x="9526" y="553402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D1290890-7E2D-412D-A55B-8E23688FFDF8}"/>
              </a:ext>
            </a:extLst>
          </p:cNvPr>
          <p:cNvSpPr/>
          <p:nvPr/>
        </p:nvSpPr>
        <p:spPr>
          <a:xfrm rot="5400000">
            <a:off x="350274" y="-350274"/>
            <a:ext cx="1916879" cy="261742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AE49CB-11EF-4BF2-9F26-F4A670B36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625" y="509047"/>
            <a:ext cx="1712671" cy="6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6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3333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667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5E-6 -2.96296E-6 L 0.39063 0.207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church&#10;&#10;Description automatically generated">
            <a:extLst>
              <a:ext uri="{FF2B5EF4-FFF2-40B4-BE49-F238E27FC236}">
                <a16:creationId xmlns:a16="http://schemas.microsoft.com/office/drawing/2014/main" id="{49B47506-08AA-CF4F-8A3C-BF4C2EB6C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7" b="5963"/>
          <a:stretch/>
        </p:blipFill>
        <p:spPr>
          <a:xfrm>
            <a:off x="6096000" y="-8234"/>
            <a:ext cx="6096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A3FE2-366C-6C48-8C0F-E727BF1E9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813E59-8C1C-9541-AD59-192CD010CF2B}"/>
              </a:ext>
            </a:extLst>
          </p:cNvPr>
          <p:cNvSpPr/>
          <p:nvPr/>
        </p:nvSpPr>
        <p:spPr>
          <a:xfrm>
            <a:off x="609562" y="484874"/>
            <a:ext cx="4964761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922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informs our curriculum…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80B66-A724-BA49-92D5-4FFDF6F0487F}"/>
              </a:ext>
            </a:extLst>
          </p:cNvPr>
          <p:cNvSpPr txBox="1"/>
          <p:nvPr/>
        </p:nvSpPr>
        <p:spPr>
          <a:xfrm>
            <a:off x="263769" y="1449241"/>
            <a:ext cx="58322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We aim to train reflective scientist-practitioners to meet the workforce needs of Northern Ireland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The content is informed by: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Standards of proficiency HCPC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BPS guidance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Feedback from services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Many key stakeholders who continuously review our teaching content: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="1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Representatives of BPS DCPNI SIGs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Trainees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Experts by experience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School of Psychology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External Examiners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192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17BF90D-B99B-47E0-95C4-F3C74A46606C}"/>
              </a:ext>
            </a:extLst>
          </p:cNvPr>
          <p:cNvSpPr/>
          <p:nvPr/>
        </p:nvSpPr>
        <p:spPr>
          <a:xfrm rot="5400000">
            <a:off x="-617140" y="30209"/>
            <a:ext cx="3393244" cy="215896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2DC66A-CB5F-4377-9572-B79666E47C96}"/>
              </a:ext>
            </a:extLst>
          </p:cNvPr>
          <p:cNvSpPr/>
          <p:nvPr/>
        </p:nvSpPr>
        <p:spPr>
          <a:xfrm>
            <a:off x="1573265" y="204551"/>
            <a:ext cx="9045469" cy="8713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Verdana" panose="020B0604030504040204" pitchFamily="34" charset="0"/>
                <a:cs typeface="+mn-cs"/>
              </a:rPr>
              <a:t>Academic Modules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D90C139-FAD8-449D-951C-E28A6202C8AE}"/>
              </a:ext>
            </a:extLst>
          </p:cNvPr>
          <p:cNvSpPr/>
          <p:nvPr/>
        </p:nvSpPr>
        <p:spPr>
          <a:xfrm rot="5400000">
            <a:off x="350274" y="-350274"/>
            <a:ext cx="1916879" cy="26174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15">
            <a:extLst>
              <a:ext uri="{FF2B5EF4-FFF2-40B4-BE49-F238E27FC236}">
                <a16:creationId xmlns:a16="http://schemas.microsoft.com/office/drawing/2014/main" id="{0B166EE6-BF89-4F28-A32C-FDBCD76D4254}"/>
              </a:ext>
            </a:extLst>
          </p:cNvPr>
          <p:cNvSpPr/>
          <p:nvPr/>
        </p:nvSpPr>
        <p:spPr>
          <a:xfrm rot="16200000">
            <a:off x="7600142" y="2239379"/>
            <a:ext cx="4982945" cy="4288475"/>
          </a:xfrm>
          <a:custGeom>
            <a:avLst/>
            <a:gdLst>
              <a:gd name="connsiteX0" fmla="*/ 0 w 6858000"/>
              <a:gd name="connsiteY0" fmla="*/ 5648325 h 5648325"/>
              <a:gd name="connsiteX1" fmla="*/ 3429000 w 6858000"/>
              <a:gd name="connsiteY1" fmla="*/ 0 h 5648325"/>
              <a:gd name="connsiteX2" fmla="*/ 6858000 w 6858000"/>
              <a:gd name="connsiteY2" fmla="*/ 5648325 h 5648325"/>
              <a:gd name="connsiteX3" fmla="*/ 0 w 6858000"/>
              <a:gd name="connsiteY3" fmla="*/ 5648325 h 5648325"/>
              <a:gd name="connsiteX0" fmla="*/ 9526 w 6867526"/>
              <a:gd name="connsiteY0" fmla="*/ 5534022 h 5534022"/>
              <a:gd name="connsiteX1" fmla="*/ 0 w 6867526"/>
              <a:gd name="connsiteY1" fmla="*/ 0 h 5534022"/>
              <a:gd name="connsiteX2" fmla="*/ 6867526 w 6867526"/>
              <a:gd name="connsiteY2" fmla="*/ 5534022 h 5534022"/>
              <a:gd name="connsiteX3" fmla="*/ 9526 w 6867526"/>
              <a:gd name="connsiteY3" fmla="*/ 5534022 h 5534022"/>
              <a:gd name="connsiteX0" fmla="*/ 9526 w 5962651"/>
              <a:gd name="connsiteY0" fmla="*/ 5534022 h 5534022"/>
              <a:gd name="connsiteX1" fmla="*/ 0 w 5962651"/>
              <a:gd name="connsiteY1" fmla="*/ 0 h 5534022"/>
              <a:gd name="connsiteX2" fmla="*/ 5962651 w 5962651"/>
              <a:gd name="connsiteY2" fmla="*/ 5534022 h 5534022"/>
              <a:gd name="connsiteX3" fmla="*/ 9526 w 5962651"/>
              <a:gd name="connsiteY3" fmla="*/ 5534022 h 5534022"/>
              <a:gd name="connsiteX0" fmla="*/ 9526 w 5524500"/>
              <a:gd name="connsiteY0" fmla="*/ 5534022 h 5534025"/>
              <a:gd name="connsiteX1" fmla="*/ 0 w 5524500"/>
              <a:gd name="connsiteY1" fmla="*/ 0 h 5534025"/>
              <a:gd name="connsiteX2" fmla="*/ 5524500 w 5524500"/>
              <a:gd name="connsiteY2" fmla="*/ 5534025 h 5534025"/>
              <a:gd name="connsiteX3" fmla="*/ 9526 w 5524500"/>
              <a:gd name="connsiteY3" fmla="*/ 5534022 h 5534025"/>
              <a:gd name="connsiteX0" fmla="*/ 9526 w 5137913"/>
              <a:gd name="connsiteY0" fmla="*/ 5534022 h 5534022"/>
              <a:gd name="connsiteX1" fmla="*/ 0 w 5137913"/>
              <a:gd name="connsiteY1" fmla="*/ 0 h 5534022"/>
              <a:gd name="connsiteX2" fmla="*/ 5137913 w 5137913"/>
              <a:gd name="connsiteY2" fmla="*/ 5525832 h 5534022"/>
              <a:gd name="connsiteX3" fmla="*/ 9526 w 5137913"/>
              <a:gd name="connsiteY3" fmla="*/ 5534022 h 5534022"/>
              <a:gd name="connsiteX0" fmla="*/ 9526 w 4782253"/>
              <a:gd name="connsiteY0" fmla="*/ 5534022 h 5534022"/>
              <a:gd name="connsiteX1" fmla="*/ 0 w 4782253"/>
              <a:gd name="connsiteY1" fmla="*/ 0 h 5534022"/>
              <a:gd name="connsiteX2" fmla="*/ 4782253 w 4782253"/>
              <a:gd name="connsiteY2" fmla="*/ 5517639 h 5534022"/>
              <a:gd name="connsiteX3" fmla="*/ 9526 w 4782253"/>
              <a:gd name="connsiteY3" fmla="*/ 5534022 h 5534022"/>
              <a:gd name="connsiteX0" fmla="*/ 9526 w 4775212"/>
              <a:gd name="connsiteY0" fmla="*/ 5534022 h 5535040"/>
              <a:gd name="connsiteX1" fmla="*/ 0 w 4775212"/>
              <a:gd name="connsiteY1" fmla="*/ 0 h 5535040"/>
              <a:gd name="connsiteX2" fmla="*/ 4775212 w 4775212"/>
              <a:gd name="connsiteY2" fmla="*/ 5535040 h 5535040"/>
              <a:gd name="connsiteX3" fmla="*/ 9526 w 4775212"/>
              <a:gd name="connsiteY3" fmla="*/ 5534022 h 5535040"/>
              <a:gd name="connsiteX0" fmla="*/ 9526 w 4911368"/>
              <a:gd name="connsiteY0" fmla="*/ 5534022 h 5590748"/>
              <a:gd name="connsiteX1" fmla="*/ 0 w 4911368"/>
              <a:gd name="connsiteY1" fmla="*/ 0 h 5590748"/>
              <a:gd name="connsiteX2" fmla="*/ 4911368 w 4911368"/>
              <a:gd name="connsiteY2" fmla="*/ 5590748 h 5590748"/>
              <a:gd name="connsiteX3" fmla="*/ 9526 w 4911368"/>
              <a:gd name="connsiteY3" fmla="*/ 5534022 h 5590748"/>
              <a:gd name="connsiteX0" fmla="*/ 9526 w 5065678"/>
              <a:gd name="connsiteY0" fmla="*/ 5534022 h 5590751"/>
              <a:gd name="connsiteX1" fmla="*/ 0 w 5065678"/>
              <a:gd name="connsiteY1" fmla="*/ 0 h 5590751"/>
              <a:gd name="connsiteX2" fmla="*/ 5065678 w 5065678"/>
              <a:gd name="connsiteY2" fmla="*/ 5590751 h 5590751"/>
              <a:gd name="connsiteX3" fmla="*/ 9526 w 5065678"/>
              <a:gd name="connsiteY3" fmla="*/ 5534022 h 5590751"/>
              <a:gd name="connsiteX0" fmla="*/ 9526 w 5219987"/>
              <a:gd name="connsiteY0" fmla="*/ 5534022 h 5590754"/>
              <a:gd name="connsiteX1" fmla="*/ 0 w 5219987"/>
              <a:gd name="connsiteY1" fmla="*/ 0 h 5590754"/>
              <a:gd name="connsiteX2" fmla="*/ 5219987 w 5219987"/>
              <a:gd name="connsiteY2" fmla="*/ 5590754 h 5590754"/>
              <a:gd name="connsiteX3" fmla="*/ 9526 w 5219987"/>
              <a:gd name="connsiteY3" fmla="*/ 5534022 h 5590754"/>
              <a:gd name="connsiteX0" fmla="*/ 9526 w 5292601"/>
              <a:gd name="connsiteY0" fmla="*/ 5534022 h 5590754"/>
              <a:gd name="connsiteX1" fmla="*/ 0 w 5292601"/>
              <a:gd name="connsiteY1" fmla="*/ 0 h 5590754"/>
              <a:gd name="connsiteX2" fmla="*/ 5292601 w 5292601"/>
              <a:gd name="connsiteY2" fmla="*/ 5590754 h 5590754"/>
              <a:gd name="connsiteX3" fmla="*/ 9526 w 5292601"/>
              <a:gd name="connsiteY3" fmla="*/ 5534022 h 559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601" h="5590754">
                <a:moveTo>
                  <a:pt x="9526" y="5534022"/>
                </a:moveTo>
                <a:cubicBezTo>
                  <a:pt x="6351" y="3689348"/>
                  <a:pt x="3175" y="1844674"/>
                  <a:pt x="0" y="0"/>
                </a:cubicBezTo>
                <a:lnTo>
                  <a:pt x="5292601" y="5590754"/>
                </a:lnTo>
                <a:cubicBezTo>
                  <a:pt x="3704039" y="5590415"/>
                  <a:pt x="1598088" y="5534361"/>
                  <a:pt x="9526" y="55340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15">
            <a:extLst>
              <a:ext uri="{FF2B5EF4-FFF2-40B4-BE49-F238E27FC236}">
                <a16:creationId xmlns:a16="http://schemas.microsoft.com/office/drawing/2014/main" id="{4285D522-4BDB-4E26-B2E1-988003B08D34}"/>
              </a:ext>
            </a:extLst>
          </p:cNvPr>
          <p:cNvSpPr/>
          <p:nvPr/>
        </p:nvSpPr>
        <p:spPr>
          <a:xfrm rot="16200000">
            <a:off x="9022502" y="3698023"/>
            <a:ext cx="3393245" cy="2945760"/>
          </a:xfrm>
          <a:custGeom>
            <a:avLst/>
            <a:gdLst>
              <a:gd name="connsiteX0" fmla="*/ 0 w 6858000"/>
              <a:gd name="connsiteY0" fmla="*/ 5648325 h 5648325"/>
              <a:gd name="connsiteX1" fmla="*/ 3429000 w 6858000"/>
              <a:gd name="connsiteY1" fmla="*/ 0 h 5648325"/>
              <a:gd name="connsiteX2" fmla="*/ 6858000 w 6858000"/>
              <a:gd name="connsiteY2" fmla="*/ 5648325 h 5648325"/>
              <a:gd name="connsiteX3" fmla="*/ 0 w 6858000"/>
              <a:gd name="connsiteY3" fmla="*/ 5648325 h 5648325"/>
              <a:gd name="connsiteX0" fmla="*/ 9526 w 6867526"/>
              <a:gd name="connsiteY0" fmla="*/ 5534022 h 5534022"/>
              <a:gd name="connsiteX1" fmla="*/ 0 w 6867526"/>
              <a:gd name="connsiteY1" fmla="*/ 0 h 5534022"/>
              <a:gd name="connsiteX2" fmla="*/ 6867526 w 6867526"/>
              <a:gd name="connsiteY2" fmla="*/ 5534022 h 5534022"/>
              <a:gd name="connsiteX3" fmla="*/ 9526 w 6867526"/>
              <a:gd name="connsiteY3" fmla="*/ 5534022 h 5534022"/>
              <a:gd name="connsiteX0" fmla="*/ 9526 w 5962651"/>
              <a:gd name="connsiteY0" fmla="*/ 5534022 h 5534022"/>
              <a:gd name="connsiteX1" fmla="*/ 0 w 5962651"/>
              <a:gd name="connsiteY1" fmla="*/ 0 h 5534022"/>
              <a:gd name="connsiteX2" fmla="*/ 5962651 w 5962651"/>
              <a:gd name="connsiteY2" fmla="*/ 5534022 h 5534022"/>
              <a:gd name="connsiteX3" fmla="*/ 9526 w 5962651"/>
              <a:gd name="connsiteY3" fmla="*/ 5534022 h 5534022"/>
              <a:gd name="connsiteX0" fmla="*/ 9526 w 5524500"/>
              <a:gd name="connsiteY0" fmla="*/ 5534022 h 5534025"/>
              <a:gd name="connsiteX1" fmla="*/ 0 w 5524500"/>
              <a:gd name="connsiteY1" fmla="*/ 0 h 5534025"/>
              <a:gd name="connsiteX2" fmla="*/ 5524500 w 5524500"/>
              <a:gd name="connsiteY2" fmla="*/ 5534025 h 5534025"/>
              <a:gd name="connsiteX3" fmla="*/ 9526 w 5524500"/>
              <a:gd name="connsiteY3" fmla="*/ 5534022 h 553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34025">
                <a:moveTo>
                  <a:pt x="9526" y="5534022"/>
                </a:moveTo>
                <a:cubicBezTo>
                  <a:pt x="6351" y="3689348"/>
                  <a:pt x="3175" y="1844674"/>
                  <a:pt x="0" y="0"/>
                </a:cubicBezTo>
                <a:lnTo>
                  <a:pt x="5524500" y="5534025"/>
                </a:lnTo>
                <a:lnTo>
                  <a:pt x="9526" y="55340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16">
            <a:extLst>
              <a:ext uri="{FF2B5EF4-FFF2-40B4-BE49-F238E27FC236}">
                <a16:creationId xmlns:a16="http://schemas.microsoft.com/office/drawing/2014/main" id="{EED5B746-98AF-4605-A287-7C8AB53228DD}"/>
              </a:ext>
            </a:extLst>
          </p:cNvPr>
          <p:cNvSpPr/>
          <p:nvPr/>
        </p:nvSpPr>
        <p:spPr>
          <a:xfrm rot="16200000" flipH="1">
            <a:off x="10033685" y="4815180"/>
            <a:ext cx="2851692" cy="1491462"/>
          </a:xfrm>
          <a:custGeom>
            <a:avLst/>
            <a:gdLst>
              <a:gd name="connsiteX0" fmla="*/ 0 w 3393244"/>
              <a:gd name="connsiteY0" fmla="*/ 2136205 h 2136205"/>
              <a:gd name="connsiteX1" fmla="*/ 1696622 w 3393244"/>
              <a:gd name="connsiteY1" fmla="*/ 0 h 2136205"/>
              <a:gd name="connsiteX2" fmla="*/ 3393244 w 3393244"/>
              <a:gd name="connsiteY2" fmla="*/ 2136205 h 2136205"/>
              <a:gd name="connsiteX3" fmla="*/ 0 w 3393244"/>
              <a:gd name="connsiteY3" fmla="*/ 2136205 h 2136205"/>
              <a:gd name="connsiteX0" fmla="*/ 0 w 3393244"/>
              <a:gd name="connsiteY0" fmla="*/ 2021905 h 2021905"/>
              <a:gd name="connsiteX1" fmla="*/ 2106200 w 3393244"/>
              <a:gd name="connsiteY1" fmla="*/ 0 h 2021905"/>
              <a:gd name="connsiteX2" fmla="*/ 3393244 w 3393244"/>
              <a:gd name="connsiteY2" fmla="*/ 2021905 h 2021905"/>
              <a:gd name="connsiteX3" fmla="*/ 0 w 3393244"/>
              <a:gd name="connsiteY3" fmla="*/ 2021905 h 2021905"/>
              <a:gd name="connsiteX0" fmla="*/ 0 w 3534929"/>
              <a:gd name="connsiteY0" fmla="*/ 2021905 h 2039270"/>
              <a:gd name="connsiteX1" fmla="*/ 2106200 w 3534929"/>
              <a:gd name="connsiteY1" fmla="*/ 0 h 2039270"/>
              <a:gd name="connsiteX2" fmla="*/ 3534929 w 3534929"/>
              <a:gd name="connsiteY2" fmla="*/ 2039270 h 2039270"/>
              <a:gd name="connsiteX3" fmla="*/ 0 w 3534929"/>
              <a:gd name="connsiteY3" fmla="*/ 2021905 h 20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4929" h="2039270">
                <a:moveTo>
                  <a:pt x="0" y="2021905"/>
                </a:moveTo>
                <a:lnTo>
                  <a:pt x="2106200" y="0"/>
                </a:lnTo>
                <a:lnTo>
                  <a:pt x="3534929" y="2039270"/>
                </a:lnTo>
                <a:lnTo>
                  <a:pt x="0" y="20219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7AAB82-3794-4DDE-87BD-2F3A20C5BCF6}"/>
              </a:ext>
            </a:extLst>
          </p:cNvPr>
          <p:cNvGrpSpPr/>
          <p:nvPr/>
        </p:nvGrpSpPr>
        <p:grpSpPr>
          <a:xfrm>
            <a:off x="9877398" y="1161670"/>
            <a:ext cx="2514609" cy="4700589"/>
            <a:chOff x="9877398" y="1161670"/>
            <a:chExt cx="2514609" cy="4700589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7D576594-362B-48FD-B04E-A13256B726D0}"/>
                </a:ext>
              </a:extLst>
            </p:cNvPr>
            <p:cNvSpPr/>
            <p:nvPr/>
          </p:nvSpPr>
          <p:spPr>
            <a:xfrm rot="18659520">
              <a:off x="8918133" y="4106826"/>
              <a:ext cx="2714698" cy="796168"/>
            </a:xfrm>
            <a:custGeom>
              <a:avLst/>
              <a:gdLst>
                <a:gd name="connsiteX0" fmla="*/ 0 w 3104157"/>
                <a:gd name="connsiteY0" fmla="*/ 783014 h 783014"/>
                <a:gd name="connsiteX1" fmla="*/ 195754 w 3104157"/>
                <a:gd name="connsiteY1" fmla="*/ 0 h 783014"/>
                <a:gd name="connsiteX2" fmla="*/ 3104157 w 3104157"/>
                <a:gd name="connsiteY2" fmla="*/ 0 h 783014"/>
                <a:gd name="connsiteX3" fmla="*/ 2908404 w 3104157"/>
                <a:gd name="connsiteY3" fmla="*/ 783014 h 783014"/>
                <a:gd name="connsiteX4" fmla="*/ 0 w 3104157"/>
                <a:gd name="connsiteY4" fmla="*/ 783014 h 783014"/>
                <a:gd name="connsiteX0" fmla="*/ 55617 w 2908403"/>
                <a:gd name="connsiteY0" fmla="*/ 789206 h 789206"/>
                <a:gd name="connsiteX1" fmla="*/ 0 w 2908403"/>
                <a:gd name="connsiteY1" fmla="*/ 0 h 789206"/>
                <a:gd name="connsiteX2" fmla="*/ 2908403 w 2908403"/>
                <a:gd name="connsiteY2" fmla="*/ 0 h 789206"/>
                <a:gd name="connsiteX3" fmla="*/ 2712650 w 2908403"/>
                <a:gd name="connsiteY3" fmla="*/ 783014 h 789206"/>
                <a:gd name="connsiteX4" fmla="*/ 55617 w 2908403"/>
                <a:gd name="connsiteY4" fmla="*/ 789206 h 789206"/>
                <a:gd name="connsiteX0" fmla="*/ 100283 w 2953069"/>
                <a:gd name="connsiteY0" fmla="*/ 799289 h 799289"/>
                <a:gd name="connsiteX1" fmla="*/ 0 w 2953069"/>
                <a:gd name="connsiteY1" fmla="*/ 0 h 799289"/>
                <a:gd name="connsiteX2" fmla="*/ 2953069 w 2953069"/>
                <a:gd name="connsiteY2" fmla="*/ 10083 h 799289"/>
                <a:gd name="connsiteX3" fmla="*/ 2757316 w 2953069"/>
                <a:gd name="connsiteY3" fmla="*/ 793097 h 799289"/>
                <a:gd name="connsiteX4" fmla="*/ 100283 w 2953069"/>
                <a:gd name="connsiteY4" fmla="*/ 799289 h 799289"/>
                <a:gd name="connsiteX0" fmla="*/ 100283 w 2757316"/>
                <a:gd name="connsiteY0" fmla="*/ 799289 h 799289"/>
                <a:gd name="connsiteX1" fmla="*/ 0 w 2757316"/>
                <a:gd name="connsiteY1" fmla="*/ 0 h 799289"/>
                <a:gd name="connsiteX2" fmla="*/ 2683743 w 2757316"/>
                <a:gd name="connsiteY2" fmla="*/ 3451 h 799289"/>
                <a:gd name="connsiteX3" fmla="*/ 2757316 w 2757316"/>
                <a:gd name="connsiteY3" fmla="*/ 793097 h 799289"/>
                <a:gd name="connsiteX4" fmla="*/ 100283 w 2757316"/>
                <a:gd name="connsiteY4" fmla="*/ 799289 h 799289"/>
                <a:gd name="connsiteX0" fmla="*/ 34398 w 2757316"/>
                <a:gd name="connsiteY0" fmla="*/ 788615 h 793097"/>
                <a:gd name="connsiteX1" fmla="*/ 0 w 2757316"/>
                <a:gd name="connsiteY1" fmla="*/ 0 h 793097"/>
                <a:gd name="connsiteX2" fmla="*/ 2683743 w 2757316"/>
                <a:gd name="connsiteY2" fmla="*/ 3451 h 793097"/>
                <a:gd name="connsiteX3" fmla="*/ 2757316 w 2757316"/>
                <a:gd name="connsiteY3" fmla="*/ 793097 h 793097"/>
                <a:gd name="connsiteX4" fmla="*/ 34398 w 2757316"/>
                <a:gd name="connsiteY4" fmla="*/ 788615 h 793097"/>
                <a:gd name="connsiteX0" fmla="*/ 34398 w 2714698"/>
                <a:gd name="connsiteY0" fmla="*/ 788615 h 796168"/>
                <a:gd name="connsiteX1" fmla="*/ 0 w 2714698"/>
                <a:gd name="connsiteY1" fmla="*/ 0 h 796168"/>
                <a:gd name="connsiteX2" fmla="*/ 2683743 w 2714698"/>
                <a:gd name="connsiteY2" fmla="*/ 3451 h 796168"/>
                <a:gd name="connsiteX3" fmla="*/ 2714698 w 2714698"/>
                <a:gd name="connsiteY3" fmla="*/ 796168 h 796168"/>
                <a:gd name="connsiteX4" fmla="*/ 34398 w 2714698"/>
                <a:gd name="connsiteY4" fmla="*/ 788615 h 79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98" h="796168">
                  <a:moveTo>
                    <a:pt x="34398" y="788615"/>
                  </a:moveTo>
                  <a:lnTo>
                    <a:pt x="0" y="0"/>
                  </a:lnTo>
                  <a:lnTo>
                    <a:pt x="2683743" y="3451"/>
                  </a:lnTo>
                  <a:lnTo>
                    <a:pt x="2714698" y="796168"/>
                  </a:lnTo>
                  <a:lnTo>
                    <a:pt x="34398" y="788615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Parallelogram 9">
              <a:extLst>
                <a:ext uri="{FF2B5EF4-FFF2-40B4-BE49-F238E27FC236}">
                  <a16:creationId xmlns:a16="http://schemas.microsoft.com/office/drawing/2014/main" id="{EF85C6CD-79B0-4B87-B3A2-C9DE05AA4E09}"/>
                </a:ext>
              </a:extLst>
            </p:cNvPr>
            <p:cNvSpPr/>
            <p:nvPr/>
          </p:nvSpPr>
          <p:spPr>
            <a:xfrm rot="18659520">
              <a:off x="10636574" y="2120935"/>
              <a:ext cx="2714698" cy="796168"/>
            </a:xfrm>
            <a:custGeom>
              <a:avLst/>
              <a:gdLst>
                <a:gd name="connsiteX0" fmla="*/ 0 w 3104157"/>
                <a:gd name="connsiteY0" fmla="*/ 783014 h 783014"/>
                <a:gd name="connsiteX1" fmla="*/ 195754 w 3104157"/>
                <a:gd name="connsiteY1" fmla="*/ 0 h 783014"/>
                <a:gd name="connsiteX2" fmla="*/ 3104157 w 3104157"/>
                <a:gd name="connsiteY2" fmla="*/ 0 h 783014"/>
                <a:gd name="connsiteX3" fmla="*/ 2908404 w 3104157"/>
                <a:gd name="connsiteY3" fmla="*/ 783014 h 783014"/>
                <a:gd name="connsiteX4" fmla="*/ 0 w 3104157"/>
                <a:gd name="connsiteY4" fmla="*/ 783014 h 783014"/>
                <a:gd name="connsiteX0" fmla="*/ 55617 w 2908403"/>
                <a:gd name="connsiteY0" fmla="*/ 789206 h 789206"/>
                <a:gd name="connsiteX1" fmla="*/ 0 w 2908403"/>
                <a:gd name="connsiteY1" fmla="*/ 0 h 789206"/>
                <a:gd name="connsiteX2" fmla="*/ 2908403 w 2908403"/>
                <a:gd name="connsiteY2" fmla="*/ 0 h 789206"/>
                <a:gd name="connsiteX3" fmla="*/ 2712650 w 2908403"/>
                <a:gd name="connsiteY3" fmla="*/ 783014 h 789206"/>
                <a:gd name="connsiteX4" fmla="*/ 55617 w 2908403"/>
                <a:gd name="connsiteY4" fmla="*/ 789206 h 789206"/>
                <a:gd name="connsiteX0" fmla="*/ 100283 w 2953069"/>
                <a:gd name="connsiteY0" fmla="*/ 799289 h 799289"/>
                <a:gd name="connsiteX1" fmla="*/ 0 w 2953069"/>
                <a:gd name="connsiteY1" fmla="*/ 0 h 799289"/>
                <a:gd name="connsiteX2" fmla="*/ 2953069 w 2953069"/>
                <a:gd name="connsiteY2" fmla="*/ 10083 h 799289"/>
                <a:gd name="connsiteX3" fmla="*/ 2757316 w 2953069"/>
                <a:gd name="connsiteY3" fmla="*/ 793097 h 799289"/>
                <a:gd name="connsiteX4" fmla="*/ 100283 w 2953069"/>
                <a:gd name="connsiteY4" fmla="*/ 799289 h 799289"/>
                <a:gd name="connsiteX0" fmla="*/ 100283 w 2757316"/>
                <a:gd name="connsiteY0" fmla="*/ 799289 h 799289"/>
                <a:gd name="connsiteX1" fmla="*/ 0 w 2757316"/>
                <a:gd name="connsiteY1" fmla="*/ 0 h 799289"/>
                <a:gd name="connsiteX2" fmla="*/ 2683743 w 2757316"/>
                <a:gd name="connsiteY2" fmla="*/ 3451 h 799289"/>
                <a:gd name="connsiteX3" fmla="*/ 2757316 w 2757316"/>
                <a:gd name="connsiteY3" fmla="*/ 793097 h 799289"/>
                <a:gd name="connsiteX4" fmla="*/ 100283 w 2757316"/>
                <a:gd name="connsiteY4" fmla="*/ 799289 h 799289"/>
                <a:gd name="connsiteX0" fmla="*/ 34398 w 2757316"/>
                <a:gd name="connsiteY0" fmla="*/ 788615 h 793097"/>
                <a:gd name="connsiteX1" fmla="*/ 0 w 2757316"/>
                <a:gd name="connsiteY1" fmla="*/ 0 h 793097"/>
                <a:gd name="connsiteX2" fmla="*/ 2683743 w 2757316"/>
                <a:gd name="connsiteY2" fmla="*/ 3451 h 793097"/>
                <a:gd name="connsiteX3" fmla="*/ 2757316 w 2757316"/>
                <a:gd name="connsiteY3" fmla="*/ 793097 h 793097"/>
                <a:gd name="connsiteX4" fmla="*/ 34398 w 2757316"/>
                <a:gd name="connsiteY4" fmla="*/ 788615 h 793097"/>
                <a:gd name="connsiteX0" fmla="*/ 34398 w 2714698"/>
                <a:gd name="connsiteY0" fmla="*/ 788615 h 796168"/>
                <a:gd name="connsiteX1" fmla="*/ 0 w 2714698"/>
                <a:gd name="connsiteY1" fmla="*/ 0 h 796168"/>
                <a:gd name="connsiteX2" fmla="*/ 2683743 w 2714698"/>
                <a:gd name="connsiteY2" fmla="*/ 3451 h 796168"/>
                <a:gd name="connsiteX3" fmla="*/ 2714698 w 2714698"/>
                <a:gd name="connsiteY3" fmla="*/ 796168 h 796168"/>
                <a:gd name="connsiteX4" fmla="*/ 34398 w 2714698"/>
                <a:gd name="connsiteY4" fmla="*/ 788615 h 79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98" h="796168">
                  <a:moveTo>
                    <a:pt x="34398" y="788615"/>
                  </a:moveTo>
                  <a:lnTo>
                    <a:pt x="0" y="0"/>
                  </a:lnTo>
                  <a:lnTo>
                    <a:pt x="2683743" y="3451"/>
                  </a:lnTo>
                  <a:lnTo>
                    <a:pt x="2714698" y="796168"/>
                  </a:lnTo>
                  <a:lnTo>
                    <a:pt x="34398" y="78861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DC1488-D088-49AA-A1CD-5386E45FA304}"/>
              </a:ext>
            </a:extLst>
          </p:cNvPr>
          <p:cNvGrpSpPr/>
          <p:nvPr/>
        </p:nvGrpSpPr>
        <p:grpSpPr>
          <a:xfrm>
            <a:off x="-2645455" y="5258578"/>
            <a:ext cx="4457352" cy="2621595"/>
            <a:chOff x="-2645455" y="5258578"/>
            <a:chExt cx="4457352" cy="2621595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BADF4E69-1AE1-42CB-8177-9872F71D88E0}"/>
                </a:ext>
              </a:extLst>
            </p:cNvPr>
            <p:cNvSpPr/>
            <p:nvPr/>
          </p:nvSpPr>
          <p:spPr>
            <a:xfrm rot="19169898">
              <a:off x="-971126" y="5258578"/>
              <a:ext cx="2783023" cy="1135885"/>
            </a:xfrm>
            <a:custGeom>
              <a:avLst/>
              <a:gdLst>
                <a:gd name="connsiteX0" fmla="*/ 0 w 3104157"/>
                <a:gd name="connsiteY0" fmla="*/ 1077066 h 1077066"/>
                <a:gd name="connsiteX1" fmla="*/ 269267 w 3104157"/>
                <a:gd name="connsiteY1" fmla="*/ 0 h 1077066"/>
                <a:gd name="connsiteX2" fmla="*/ 3104157 w 3104157"/>
                <a:gd name="connsiteY2" fmla="*/ 0 h 1077066"/>
                <a:gd name="connsiteX3" fmla="*/ 2834891 w 3104157"/>
                <a:gd name="connsiteY3" fmla="*/ 1077066 h 1077066"/>
                <a:gd name="connsiteX4" fmla="*/ 0 w 3104157"/>
                <a:gd name="connsiteY4" fmla="*/ 1077066 h 1077066"/>
                <a:gd name="connsiteX0" fmla="*/ 0 w 2839683"/>
                <a:gd name="connsiteY0" fmla="*/ 1072474 h 1077066"/>
                <a:gd name="connsiteX1" fmla="*/ 4793 w 2839683"/>
                <a:gd name="connsiteY1" fmla="*/ 0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5029 h 1079621"/>
                <a:gd name="connsiteX1" fmla="*/ 999076 w 2839683"/>
                <a:gd name="connsiteY1" fmla="*/ 0 h 1079621"/>
                <a:gd name="connsiteX2" fmla="*/ 2839683 w 2839683"/>
                <a:gd name="connsiteY2" fmla="*/ 2555 h 1079621"/>
                <a:gd name="connsiteX3" fmla="*/ 2570417 w 2839683"/>
                <a:gd name="connsiteY3" fmla="*/ 1079621 h 1079621"/>
                <a:gd name="connsiteX4" fmla="*/ 0 w 2839683"/>
                <a:gd name="connsiteY4" fmla="*/ 1075029 h 1079621"/>
                <a:gd name="connsiteX0" fmla="*/ 0 w 2787276"/>
                <a:gd name="connsiteY0" fmla="*/ 1111441 h 1111441"/>
                <a:gd name="connsiteX1" fmla="*/ 946669 w 2787276"/>
                <a:gd name="connsiteY1" fmla="*/ 0 h 1111441"/>
                <a:gd name="connsiteX2" fmla="*/ 2787276 w 2787276"/>
                <a:gd name="connsiteY2" fmla="*/ 2555 h 1111441"/>
                <a:gd name="connsiteX3" fmla="*/ 2518010 w 2787276"/>
                <a:gd name="connsiteY3" fmla="*/ 1079621 h 1111441"/>
                <a:gd name="connsiteX4" fmla="*/ 0 w 2787276"/>
                <a:gd name="connsiteY4" fmla="*/ 1111441 h 1111441"/>
                <a:gd name="connsiteX0" fmla="*/ 0 w 2710021"/>
                <a:gd name="connsiteY0" fmla="*/ 1177428 h 1177428"/>
                <a:gd name="connsiteX1" fmla="*/ 869414 w 2710021"/>
                <a:gd name="connsiteY1" fmla="*/ 0 h 1177428"/>
                <a:gd name="connsiteX2" fmla="*/ 2710021 w 2710021"/>
                <a:gd name="connsiteY2" fmla="*/ 2555 h 1177428"/>
                <a:gd name="connsiteX3" fmla="*/ 2440755 w 2710021"/>
                <a:gd name="connsiteY3" fmla="*/ 1079621 h 1177428"/>
                <a:gd name="connsiteX4" fmla="*/ 0 w 2710021"/>
                <a:gd name="connsiteY4" fmla="*/ 1177428 h 1177428"/>
                <a:gd name="connsiteX0" fmla="*/ 0 w 2795525"/>
                <a:gd name="connsiteY0" fmla="*/ 1121099 h 1121099"/>
                <a:gd name="connsiteX1" fmla="*/ 954918 w 2795525"/>
                <a:gd name="connsiteY1" fmla="*/ 0 h 1121099"/>
                <a:gd name="connsiteX2" fmla="*/ 2795525 w 2795525"/>
                <a:gd name="connsiteY2" fmla="*/ 2555 h 1121099"/>
                <a:gd name="connsiteX3" fmla="*/ 2526259 w 2795525"/>
                <a:gd name="connsiteY3" fmla="*/ 1079621 h 1121099"/>
                <a:gd name="connsiteX4" fmla="*/ 0 w 2795525"/>
                <a:gd name="connsiteY4" fmla="*/ 1121099 h 1121099"/>
                <a:gd name="connsiteX0" fmla="*/ 0 w 2795525"/>
                <a:gd name="connsiteY0" fmla="*/ 1121099 h 1121099"/>
                <a:gd name="connsiteX1" fmla="*/ 954918 w 2795525"/>
                <a:gd name="connsiteY1" fmla="*/ 0 h 1121099"/>
                <a:gd name="connsiteX2" fmla="*/ 2795525 w 2795525"/>
                <a:gd name="connsiteY2" fmla="*/ 2555 h 1121099"/>
                <a:gd name="connsiteX3" fmla="*/ 2526259 w 2795525"/>
                <a:gd name="connsiteY3" fmla="*/ 1079621 h 1121099"/>
                <a:gd name="connsiteX4" fmla="*/ 0 w 2795525"/>
                <a:gd name="connsiteY4" fmla="*/ 1121099 h 1121099"/>
                <a:gd name="connsiteX0" fmla="*/ 0 w 2526259"/>
                <a:gd name="connsiteY0" fmla="*/ 1124570 h 1124570"/>
                <a:gd name="connsiteX1" fmla="*/ 954918 w 2526259"/>
                <a:gd name="connsiteY1" fmla="*/ 3471 h 1124570"/>
                <a:gd name="connsiteX2" fmla="*/ 2299611 w 2526259"/>
                <a:gd name="connsiteY2" fmla="*/ 0 h 1124570"/>
                <a:gd name="connsiteX3" fmla="*/ 2526259 w 2526259"/>
                <a:gd name="connsiteY3" fmla="*/ 1083092 h 1124570"/>
                <a:gd name="connsiteX4" fmla="*/ 0 w 2526259"/>
                <a:gd name="connsiteY4" fmla="*/ 1124570 h 1124570"/>
                <a:gd name="connsiteX0" fmla="*/ 0 w 2526259"/>
                <a:gd name="connsiteY0" fmla="*/ 1124570 h 1124570"/>
                <a:gd name="connsiteX1" fmla="*/ 751134 w 2526259"/>
                <a:gd name="connsiteY1" fmla="*/ 10618 h 1124570"/>
                <a:gd name="connsiteX2" fmla="*/ 2299611 w 2526259"/>
                <a:gd name="connsiteY2" fmla="*/ 0 h 1124570"/>
                <a:gd name="connsiteX3" fmla="*/ 2526259 w 2526259"/>
                <a:gd name="connsiteY3" fmla="*/ 1083092 h 1124570"/>
                <a:gd name="connsiteX4" fmla="*/ 0 w 2526259"/>
                <a:gd name="connsiteY4" fmla="*/ 1124570 h 1124570"/>
                <a:gd name="connsiteX0" fmla="*/ 0 w 2774888"/>
                <a:gd name="connsiteY0" fmla="*/ 1126361 h 1126361"/>
                <a:gd name="connsiteX1" fmla="*/ 999763 w 2774888"/>
                <a:gd name="connsiteY1" fmla="*/ 10618 h 1126361"/>
                <a:gd name="connsiteX2" fmla="*/ 2548240 w 2774888"/>
                <a:gd name="connsiteY2" fmla="*/ 0 h 1126361"/>
                <a:gd name="connsiteX3" fmla="*/ 2774888 w 2774888"/>
                <a:gd name="connsiteY3" fmla="*/ 1083092 h 1126361"/>
                <a:gd name="connsiteX4" fmla="*/ 0 w 2774888"/>
                <a:gd name="connsiteY4" fmla="*/ 1126361 h 1126361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911463 w 2783023"/>
                <a:gd name="connsiteY1" fmla="*/ 27090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3023" h="1135885">
                  <a:moveTo>
                    <a:pt x="0" y="1135885"/>
                  </a:moveTo>
                  <a:lnTo>
                    <a:pt x="911463" y="27090"/>
                  </a:lnTo>
                  <a:lnTo>
                    <a:pt x="2556375" y="0"/>
                  </a:lnTo>
                  <a:lnTo>
                    <a:pt x="2783023" y="1083092"/>
                  </a:lnTo>
                  <a:lnTo>
                    <a:pt x="0" y="11358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Parallelogram 10">
              <a:extLst>
                <a:ext uri="{FF2B5EF4-FFF2-40B4-BE49-F238E27FC236}">
                  <a16:creationId xmlns:a16="http://schemas.microsoft.com/office/drawing/2014/main" id="{14181D6F-D3BA-4DF7-8584-8CA1C5CF10A9}"/>
                </a:ext>
              </a:extLst>
            </p:cNvPr>
            <p:cNvSpPr/>
            <p:nvPr/>
          </p:nvSpPr>
          <p:spPr>
            <a:xfrm rot="19169898">
              <a:off x="-2645455" y="6744288"/>
              <a:ext cx="2783023" cy="1135885"/>
            </a:xfrm>
            <a:custGeom>
              <a:avLst/>
              <a:gdLst>
                <a:gd name="connsiteX0" fmla="*/ 0 w 3104157"/>
                <a:gd name="connsiteY0" fmla="*/ 1077066 h 1077066"/>
                <a:gd name="connsiteX1" fmla="*/ 269267 w 3104157"/>
                <a:gd name="connsiteY1" fmla="*/ 0 h 1077066"/>
                <a:gd name="connsiteX2" fmla="*/ 3104157 w 3104157"/>
                <a:gd name="connsiteY2" fmla="*/ 0 h 1077066"/>
                <a:gd name="connsiteX3" fmla="*/ 2834891 w 3104157"/>
                <a:gd name="connsiteY3" fmla="*/ 1077066 h 1077066"/>
                <a:gd name="connsiteX4" fmla="*/ 0 w 3104157"/>
                <a:gd name="connsiteY4" fmla="*/ 1077066 h 1077066"/>
                <a:gd name="connsiteX0" fmla="*/ 0 w 2839683"/>
                <a:gd name="connsiteY0" fmla="*/ 1072474 h 1077066"/>
                <a:gd name="connsiteX1" fmla="*/ 4793 w 2839683"/>
                <a:gd name="connsiteY1" fmla="*/ 0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5029 h 1079621"/>
                <a:gd name="connsiteX1" fmla="*/ 999076 w 2839683"/>
                <a:gd name="connsiteY1" fmla="*/ 0 h 1079621"/>
                <a:gd name="connsiteX2" fmla="*/ 2839683 w 2839683"/>
                <a:gd name="connsiteY2" fmla="*/ 2555 h 1079621"/>
                <a:gd name="connsiteX3" fmla="*/ 2570417 w 2839683"/>
                <a:gd name="connsiteY3" fmla="*/ 1079621 h 1079621"/>
                <a:gd name="connsiteX4" fmla="*/ 0 w 2839683"/>
                <a:gd name="connsiteY4" fmla="*/ 1075029 h 1079621"/>
                <a:gd name="connsiteX0" fmla="*/ 0 w 2787276"/>
                <a:gd name="connsiteY0" fmla="*/ 1111441 h 1111441"/>
                <a:gd name="connsiteX1" fmla="*/ 946669 w 2787276"/>
                <a:gd name="connsiteY1" fmla="*/ 0 h 1111441"/>
                <a:gd name="connsiteX2" fmla="*/ 2787276 w 2787276"/>
                <a:gd name="connsiteY2" fmla="*/ 2555 h 1111441"/>
                <a:gd name="connsiteX3" fmla="*/ 2518010 w 2787276"/>
                <a:gd name="connsiteY3" fmla="*/ 1079621 h 1111441"/>
                <a:gd name="connsiteX4" fmla="*/ 0 w 2787276"/>
                <a:gd name="connsiteY4" fmla="*/ 1111441 h 1111441"/>
                <a:gd name="connsiteX0" fmla="*/ 0 w 2710021"/>
                <a:gd name="connsiteY0" fmla="*/ 1177428 h 1177428"/>
                <a:gd name="connsiteX1" fmla="*/ 869414 w 2710021"/>
                <a:gd name="connsiteY1" fmla="*/ 0 h 1177428"/>
                <a:gd name="connsiteX2" fmla="*/ 2710021 w 2710021"/>
                <a:gd name="connsiteY2" fmla="*/ 2555 h 1177428"/>
                <a:gd name="connsiteX3" fmla="*/ 2440755 w 2710021"/>
                <a:gd name="connsiteY3" fmla="*/ 1079621 h 1177428"/>
                <a:gd name="connsiteX4" fmla="*/ 0 w 2710021"/>
                <a:gd name="connsiteY4" fmla="*/ 1177428 h 1177428"/>
                <a:gd name="connsiteX0" fmla="*/ 0 w 2795525"/>
                <a:gd name="connsiteY0" fmla="*/ 1121099 h 1121099"/>
                <a:gd name="connsiteX1" fmla="*/ 954918 w 2795525"/>
                <a:gd name="connsiteY1" fmla="*/ 0 h 1121099"/>
                <a:gd name="connsiteX2" fmla="*/ 2795525 w 2795525"/>
                <a:gd name="connsiteY2" fmla="*/ 2555 h 1121099"/>
                <a:gd name="connsiteX3" fmla="*/ 2526259 w 2795525"/>
                <a:gd name="connsiteY3" fmla="*/ 1079621 h 1121099"/>
                <a:gd name="connsiteX4" fmla="*/ 0 w 2795525"/>
                <a:gd name="connsiteY4" fmla="*/ 1121099 h 1121099"/>
                <a:gd name="connsiteX0" fmla="*/ 0 w 2795525"/>
                <a:gd name="connsiteY0" fmla="*/ 1121099 h 1121099"/>
                <a:gd name="connsiteX1" fmla="*/ 954918 w 2795525"/>
                <a:gd name="connsiteY1" fmla="*/ 0 h 1121099"/>
                <a:gd name="connsiteX2" fmla="*/ 2795525 w 2795525"/>
                <a:gd name="connsiteY2" fmla="*/ 2555 h 1121099"/>
                <a:gd name="connsiteX3" fmla="*/ 2526259 w 2795525"/>
                <a:gd name="connsiteY3" fmla="*/ 1079621 h 1121099"/>
                <a:gd name="connsiteX4" fmla="*/ 0 w 2795525"/>
                <a:gd name="connsiteY4" fmla="*/ 1121099 h 1121099"/>
                <a:gd name="connsiteX0" fmla="*/ 0 w 2526259"/>
                <a:gd name="connsiteY0" fmla="*/ 1124570 h 1124570"/>
                <a:gd name="connsiteX1" fmla="*/ 954918 w 2526259"/>
                <a:gd name="connsiteY1" fmla="*/ 3471 h 1124570"/>
                <a:gd name="connsiteX2" fmla="*/ 2299611 w 2526259"/>
                <a:gd name="connsiteY2" fmla="*/ 0 h 1124570"/>
                <a:gd name="connsiteX3" fmla="*/ 2526259 w 2526259"/>
                <a:gd name="connsiteY3" fmla="*/ 1083092 h 1124570"/>
                <a:gd name="connsiteX4" fmla="*/ 0 w 2526259"/>
                <a:gd name="connsiteY4" fmla="*/ 1124570 h 1124570"/>
                <a:gd name="connsiteX0" fmla="*/ 0 w 2526259"/>
                <a:gd name="connsiteY0" fmla="*/ 1124570 h 1124570"/>
                <a:gd name="connsiteX1" fmla="*/ 751134 w 2526259"/>
                <a:gd name="connsiteY1" fmla="*/ 10618 h 1124570"/>
                <a:gd name="connsiteX2" fmla="*/ 2299611 w 2526259"/>
                <a:gd name="connsiteY2" fmla="*/ 0 h 1124570"/>
                <a:gd name="connsiteX3" fmla="*/ 2526259 w 2526259"/>
                <a:gd name="connsiteY3" fmla="*/ 1083092 h 1124570"/>
                <a:gd name="connsiteX4" fmla="*/ 0 w 2526259"/>
                <a:gd name="connsiteY4" fmla="*/ 1124570 h 1124570"/>
                <a:gd name="connsiteX0" fmla="*/ 0 w 2774888"/>
                <a:gd name="connsiteY0" fmla="*/ 1126361 h 1126361"/>
                <a:gd name="connsiteX1" fmla="*/ 999763 w 2774888"/>
                <a:gd name="connsiteY1" fmla="*/ 10618 h 1126361"/>
                <a:gd name="connsiteX2" fmla="*/ 2548240 w 2774888"/>
                <a:gd name="connsiteY2" fmla="*/ 0 h 1126361"/>
                <a:gd name="connsiteX3" fmla="*/ 2774888 w 2774888"/>
                <a:gd name="connsiteY3" fmla="*/ 1083092 h 1126361"/>
                <a:gd name="connsiteX4" fmla="*/ 0 w 2774888"/>
                <a:gd name="connsiteY4" fmla="*/ 1126361 h 1126361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911463 w 2783023"/>
                <a:gd name="connsiteY1" fmla="*/ 27090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3023" h="1135885">
                  <a:moveTo>
                    <a:pt x="0" y="1135885"/>
                  </a:moveTo>
                  <a:lnTo>
                    <a:pt x="911463" y="27090"/>
                  </a:lnTo>
                  <a:lnTo>
                    <a:pt x="2556375" y="0"/>
                  </a:lnTo>
                  <a:lnTo>
                    <a:pt x="2783023" y="1083092"/>
                  </a:lnTo>
                  <a:lnTo>
                    <a:pt x="0" y="1135885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CA0CB7-4B2B-4753-8DFF-509F7674CDC8}"/>
              </a:ext>
            </a:extLst>
          </p:cNvPr>
          <p:cNvGrpSpPr/>
          <p:nvPr/>
        </p:nvGrpSpPr>
        <p:grpSpPr>
          <a:xfrm>
            <a:off x="-2851109" y="5428640"/>
            <a:ext cx="5677620" cy="3024326"/>
            <a:chOff x="-2851109" y="5428640"/>
            <a:chExt cx="5677620" cy="3024326"/>
          </a:xfrm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2D8E9BC-C2B0-4134-B222-00977D91F924}"/>
                </a:ext>
              </a:extLst>
            </p:cNvPr>
            <p:cNvSpPr/>
            <p:nvPr/>
          </p:nvSpPr>
          <p:spPr>
            <a:xfrm rot="19169898">
              <a:off x="-724214" y="5428640"/>
              <a:ext cx="3550725" cy="1095976"/>
            </a:xfrm>
            <a:custGeom>
              <a:avLst/>
              <a:gdLst>
                <a:gd name="connsiteX0" fmla="*/ 0 w 4446082"/>
                <a:gd name="connsiteY0" fmla="*/ 1077066 h 1077066"/>
                <a:gd name="connsiteX1" fmla="*/ 269267 w 4446082"/>
                <a:gd name="connsiteY1" fmla="*/ 0 h 1077066"/>
                <a:gd name="connsiteX2" fmla="*/ 4446082 w 4446082"/>
                <a:gd name="connsiteY2" fmla="*/ 0 h 1077066"/>
                <a:gd name="connsiteX3" fmla="*/ 4176816 w 4446082"/>
                <a:gd name="connsiteY3" fmla="*/ 1077066 h 1077066"/>
                <a:gd name="connsiteX4" fmla="*/ 0 w 4446082"/>
                <a:gd name="connsiteY4" fmla="*/ 1077066 h 1077066"/>
                <a:gd name="connsiteX0" fmla="*/ 861679 w 4176815"/>
                <a:gd name="connsiteY0" fmla="*/ 1082676 h 1082676"/>
                <a:gd name="connsiteX1" fmla="*/ 0 w 4176815"/>
                <a:gd name="connsiteY1" fmla="*/ 0 h 1082676"/>
                <a:gd name="connsiteX2" fmla="*/ 4176815 w 4176815"/>
                <a:gd name="connsiteY2" fmla="*/ 0 h 1082676"/>
                <a:gd name="connsiteX3" fmla="*/ 3907549 w 4176815"/>
                <a:gd name="connsiteY3" fmla="*/ 1077066 h 1082676"/>
                <a:gd name="connsiteX4" fmla="*/ 861679 w 4176815"/>
                <a:gd name="connsiteY4" fmla="*/ 1082676 h 1082676"/>
                <a:gd name="connsiteX0" fmla="*/ 861679 w 4176815"/>
                <a:gd name="connsiteY0" fmla="*/ 1082676 h 1082676"/>
                <a:gd name="connsiteX1" fmla="*/ 309128 w 4176815"/>
                <a:gd name="connsiteY1" fmla="*/ 573400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861679 w 4176815"/>
                <a:gd name="connsiteY0" fmla="*/ 1082676 h 1082676"/>
                <a:gd name="connsiteX1" fmla="*/ 309128 w 4176815"/>
                <a:gd name="connsiteY1" fmla="*/ 573400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861679 w 4176815"/>
                <a:gd name="connsiteY0" fmla="*/ 1082676 h 1082676"/>
                <a:gd name="connsiteX1" fmla="*/ 300176 w 4176815"/>
                <a:gd name="connsiteY1" fmla="*/ 574105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561503 w 3876639"/>
                <a:gd name="connsiteY0" fmla="*/ 1082676 h 1082676"/>
                <a:gd name="connsiteX1" fmla="*/ 0 w 3876639"/>
                <a:gd name="connsiteY1" fmla="*/ 574105 h 1082676"/>
                <a:gd name="connsiteX2" fmla="*/ 465725 w 3876639"/>
                <a:gd name="connsiteY2" fmla="*/ 2801 h 1082676"/>
                <a:gd name="connsiteX3" fmla="*/ 3876639 w 3876639"/>
                <a:gd name="connsiteY3" fmla="*/ 0 h 1082676"/>
                <a:gd name="connsiteX4" fmla="*/ 3607373 w 3876639"/>
                <a:gd name="connsiteY4" fmla="*/ 1077066 h 1082676"/>
                <a:gd name="connsiteX5" fmla="*/ 561503 w 3876639"/>
                <a:gd name="connsiteY5" fmla="*/ 1082676 h 1082676"/>
                <a:gd name="connsiteX0" fmla="*/ 561503 w 3876639"/>
                <a:gd name="connsiteY0" fmla="*/ 1082676 h 1082676"/>
                <a:gd name="connsiteX1" fmla="*/ 0 w 3876639"/>
                <a:gd name="connsiteY1" fmla="*/ 574105 h 1082676"/>
                <a:gd name="connsiteX2" fmla="*/ 465725 w 3876639"/>
                <a:gd name="connsiteY2" fmla="*/ 2801 h 1082676"/>
                <a:gd name="connsiteX3" fmla="*/ 3876639 w 3876639"/>
                <a:gd name="connsiteY3" fmla="*/ 0 h 1082676"/>
                <a:gd name="connsiteX4" fmla="*/ 3607373 w 3876639"/>
                <a:gd name="connsiteY4" fmla="*/ 1077066 h 1082676"/>
                <a:gd name="connsiteX5" fmla="*/ 561503 w 3876639"/>
                <a:gd name="connsiteY5" fmla="*/ 1082676 h 1082676"/>
                <a:gd name="connsiteX0" fmla="*/ 561503 w 3607373"/>
                <a:gd name="connsiteY0" fmla="*/ 1083271 h 1083271"/>
                <a:gd name="connsiteX1" fmla="*/ 0 w 3607373"/>
                <a:gd name="connsiteY1" fmla="*/ 574700 h 1083271"/>
                <a:gd name="connsiteX2" fmla="*/ 465725 w 3607373"/>
                <a:gd name="connsiteY2" fmla="*/ 3396 h 1083271"/>
                <a:gd name="connsiteX3" fmla="*/ 3379228 w 3607373"/>
                <a:gd name="connsiteY3" fmla="*/ 0 h 1083271"/>
                <a:gd name="connsiteX4" fmla="*/ 3607373 w 3607373"/>
                <a:gd name="connsiteY4" fmla="*/ 1077661 h 1083271"/>
                <a:gd name="connsiteX5" fmla="*/ 561503 w 3607373"/>
                <a:gd name="connsiteY5" fmla="*/ 1083271 h 1083271"/>
                <a:gd name="connsiteX0" fmla="*/ 561503 w 3607373"/>
                <a:gd name="connsiteY0" fmla="*/ 1083271 h 1083271"/>
                <a:gd name="connsiteX1" fmla="*/ 0 w 3607373"/>
                <a:gd name="connsiteY1" fmla="*/ 574700 h 1083271"/>
                <a:gd name="connsiteX2" fmla="*/ 191175 w 3607373"/>
                <a:gd name="connsiteY2" fmla="*/ 5186 h 1083271"/>
                <a:gd name="connsiteX3" fmla="*/ 3379228 w 3607373"/>
                <a:gd name="connsiteY3" fmla="*/ 0 h 1083271"/>
                <a:gd name="connsiteX4" fmla="*/ 3607373 w 3607373"/>
                <a:gd name="connsiteY4" fmla="*/ 1077661 h 1083271"/>
                <a:gd name="connsiteX5" fmla="*/ 561503 w 3607373"/>
                <a:gd name="connsiteY5" fmla="*/ 1083271 h 1083271"/>
                <a:gd name="connsiteX0" fmla="*/ 258469 w 3607373"/>
                <a:gd name="connsiteY0" fmla="*/ 1095976 h 1095976"/>
                <a:gd name="connsiteX1" fmla="*/ 0 w 3607373"/>
                <a:gd name="connsiteY1" fmla="*/ 574700 h 1095976"/>
                <a:gd name="connsiteX2" fmla="*/ 191175 w 3607373"/>
                <a:gd name="connsiteY2" fmla="*/ 5186 h 1095976"/>
                <a:gd name="connsiteX3" fmla="*/ 3379228 w 3607373"/>
                <a:gd name="connsiteY3" fmla="*/ 0 h 1095976"/>
                <a:gd name="connsiteX4" fmla="*/ 3607373 w 3607373"/>
                <a:gd name="connsiteY4" fmla="*/ 1077661 h 1095976"/>
                <a:gd name="connsiteX5" fmla="*/ 258469 w 3607373"/>
                <a:gd name="connsiteY5" fmla="*/ 1095976 h 1095976"/>
                <a:gd name="connsiteX0" fmla="*/ 572022 w 3920926"/>
                <a:gd name="connsiteY0" fmla="*/ 1095976 h 1095976"/>
                <a:gd name="connsiteX1" fmla="*/ 0 w 3920926"/>
                <a:gd name="connsiteY1" fmla="*/ 579269 h 1095976"/>
                <a:gd name="connsiteX2" fmla="*/ 504728 w 3920926"/>
                <a:gd name="connsiteY2" fmla="*/ 5186 h 1095976"/>
                <a:gd name="connsiteX3" fmla="*/ 3692781 w 3920926"/>
                <a:gd name="connsiteY3" fmla="*/ 0 h 1095976"/>
                <a:gd name="connsiteX4" fmla="*/ 3920926 w 3920926"/>
                <a:gd name="connsiteY4" fmla="*/ 1077661 h 1095976"/>
                <a:gd name="connsiteX5" fmla="*/ 572022 w 3920926"/>
                <a:gd name="connsiteY5" fmla="*/ 1095976 h 109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926" h="1095976">
                  <a:moveTo>
                    <a:pt x="572022" y="1095976"/>
                  </a:moveTo>
                  <a:cubicBezTo>
                    <a:pt x="380495" y="928296"/>
                    <a:pt x="275723" y="843916"/>
                    <a:pt x="0" y="579269"/>
                  </a:cubicBezTo>
                  <a:lnTo>
                    <a:pt x="504728" y="5186"/>
                  </a:lnTo>
                  <a:lnTo>
                    <a:pt x="3692781" y="0"/>
                  </a:lnTo>
                  <a:lnTo>
                    <a:pt x="3920926" y="1077661"/>
                  </a:lnTo>
                  <a:lnTo>
                    <a:pt x="572022" y="1095976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Parallelogram 11">
              <a:extLst>
                <a:ext uri="{FF2B5EF4-FFF2-40B4-BE49-F238E27FC236}">
                  <a16:creationId xmlns:a16="http://schemas.microsoft.com/office/drawing/2014/main" id="{1C1FB37B-6F7C-408F-A088-19A02F856B04}"/>
                </a:ext>
              </a:extLst>
            </p:cNvPr>
            <p:cNvSpPr/>
            <p:nvPr/>
          </p:nvSpPr>
          <p:spPr>
            <a:xfrm rot="19169898">
              <a:off x="-2851109" y="7356990"/>
              <a:ext cx="3550725" cy="1095976"/>
            </a:xfrm>
            <a:custGeom>
              <a:avLst/>
              <a:gdLst>
                <a:gd name="connsiteX0" fmla="*/ 0 w 4446082"/>
                <a:gd name="connsiteY0" fmla="*/ 1077066 h 1077066"/>
                <a:gd name="connsiteX1" fmla="*/ 269267 w 4446082"/>
                <a:gd name="connsiteY1" fmla="*/ 0 h 1077066"/>
                <a:gd name="connsiteX2" fmla="*/ 4446082 w 4446082"/>
                <a:gd name="connsiteY2" fmla="*/ 0 h 1077066"/>
                <a:gd name="connsiteX3" fmla="*/ 4176816 w 4446082"/>
                <a:gd name="connsiteY3" fmla="*/ 1077066 h 1077066"/>
                <a:gd name="connsiteX4" fmla="*/ 0 w 4446082"/>
                <a:gd name="connsiteY4" fmla="*/ 1077066 h 1077066"/>
                <a:gd name="connsiteX0" fmla="*/ 861679 w 4176815"/>
                <a:gd name="connsiteY0" fmla="*/ 1082676 h 1082676"/>
                <a:gd name="connsiteX1" fmla="*/ 0 w 4176815"/>
                <a:gd name="connsiteY1" fmla="*/ 0 h 1082676"/>
                <a:gd name="connsiteX2" fmla="*/ 4176815 w 4176815"/>
                <a:gd name="connsiteY2" fmla="*/ 0 h 1082676"/>
                <a:gd name="connsiteX3" fmla="*/ 3907549 w 4176815"/>
                <a:gd name="connsiteY3" fmla="*/ 1077066 h 1082676"/>
                <a:gd name="connsiteX4" fmla="*/ 861679 w 4176815"/>
                <a:gd name="connsiteY4" fmla="*/ 1082676 h 1082676"/>
                <a:gd name="connsiteX0" fmla="*/ 861679 w 4176815"/>
                <a:gd name="connsiteY0" fmla="*/ 1082676 h 1082676"/>
                <a:gd name="connsiteX1" fmla="*/ 309128 w 4176815"/>
                <a:gd name="connsiteY1" fmla="*/ 573400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861679 w 4176815"/>
                <a:gd name="connsiteY0" fmla="*/ 1082676 h 1082676"/>
                <a:gd name="connsiteX1" fmla="*/ 309128 w 4176815"/>
                <a:gd name="connsiteY1" fmla="*/ 573400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861679 w 4176815"/>
                <a:gd name="connsiteY0" fmla="*/ 1082676 h 1082676"/>
                <a:gd name="connsiteX1" fmla="*/ 300176 w 4176815"/>
                <a:gd name="connsiteY1" fmla="*/ 574105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561503 w 3876639"/>
                <a:gd name="connsiteY0" fmla="*/ 1082676 h 1082676"/>
                <a:gd name="connsiteX1" fmla="*/ 0 w 3876639"/>
                <a:gd name="connsiteY1" fmla="*/ 574105 h 1082676"/>
                <a:gd name="connsiteX2" fmla="*/ 465725 w 3876639"/>
                <a:gd name="connsiteY2" fmla="*/ 2801 h 1082676"/>
                <a:gd name="connsiteX3" fmla="*/ 3876639 w 3876639"/>
                <a:gd name="connsiteY3" fmla="*/ 0 h 1082676"/>
                <a:gd name="connsiteX4" fmla="*/ 3607373 w 3876639"/>
                <a:gd name="connsiteY4" fmla="*/ 1077066 h 1082676"/>
                <a:gd name="connsiteX5" fmla="*/ 561503 w 3876639"/>
                <a:gd name="connsiteY5" fmla="*/ 1082676 h 1082676"/>
                <a:gd name="connsiteX0" fmla="*/ 561503 w 3876639"/>
                <a:gd name="connsiteY0" fmla="*/ 1082676 h 1082676"/>
                <a:gd name="connsiteX1" fmla="*/ 0 w 3876639"/>
                <a:gd name="connsiteY1" fmla="*/ 574105 h 1082676"/>
                <a:gd name="connsiteX2" fmla="*/ 465725 w 3876639"/>
                <a:gd name="connsiteY2" fmla="*/ 2801 h 1082676"/>
                <a:gd name="connsiteX3" fmla="*/ 3876639 w 3876639"/>
                <a:gd name="connsiteY3" fmla="*/ 0 h 1082676"/>
                <a:gd name="connsiteX4" fmla="*/ 3607373 w 3876639"/>
                <a:gd name="connsiteY4" fmla="*/ 1077066 h 1082676"/>
                <a:gd name="connsiteX5" fmla="*/ 561503 w 3876639"/>
                <a:gd name="connsiteY5" fmla="*/ 1082676 h 1082676"/>
                <a:gd name="connsiteX0" fmla="*/ 561503 w 3607373"/>
                <a:gd name="connsiteY0" fmla="*/ 1083271 h 1083271"/>
                <a:gd name="connsiteX1" fmla="*/ 0 w 3607373"/>
                <a:gd name="connsiteY1" fmla="*/ 574700 h 1083271"/>
                <a:gd name="connsiteX2" fmla="*/ 465725 w 3607373"/>
                <a:gd name="connsiteY2" fmla="*/ 3396 h 1083271"/>
                <a:gd name="connsiteX3" fmla="*/ 3379228 w 3607373"/>
                <a:gd name="connsiteY3" fmla="*/ 0 h 1083271"/>
                <a:gd name="connsiteX4" fmla="*/ 3607373 w 3607373"/>
                <a:gd name="connsiteY4" fmla="*/ 1077661 h 1083271"/>
                <a:gd name="connsiteX5" fmla="*/ 561503 w 3607373"/>
                <a:gd name="connsiteY5" fmla="*/ 1083271 h 1083271"/>
                <a:gd name="connsiteX0" fmla="*/ 561503 w 3607373"/>
                <a:gd name="connsiteY0" fmla="*/ 1083271 h 1083271"/>
                <a:gd name="connsiteX1" fmla="*/ 0 w 3607373"/>
                <a:gd name="connsiteY1" fmla="*/ 574700 h 1083271"/>
                <a:gd name="connsiteX2" fmla="*/ 191175 w 3607373"/>
                <a:gd name="connsiteY2" fmla="*/ 5186 h 1083271"/>
                <a:gd name="connsiteX3" fmla="*/ 3379228 w 3607373"/>
                <a:gd name="connsiteY3" fmla="*/ 0 h 1083271"/>
                <a:gd name="connsiteX4" fmla="*/ 3607373 w 3607373"/>
                <a:gd name="connsiteY4" fmla="*/ 1077661 h 1083271"/>
                <a:gd name="connsiteX5" fmla="*/ 561503 w 3607373"/>
                <a:gd name="connsiteY5" fmla="*/ 1083271 h 1083271"/>
                <a:gd name="connsiteX0" fmla="*/ 258469 w 3607373"/>
                <a:gd name="connsiteY0" fmla="*/ 1095976 h 1095976"/>
                <a:gd name="connsiteX1" fmla="*/ 0 w 3607373"/>
                <a:gd name="connsiteY1" fmla="*/ 574700 h 1095976"/>
                <a:gd name="connsiteX2" fmla="*/ 191175 w 3607373"/>
                <a:gd name="connsiteY2" fmla="*/ 5186 h 1095976"/>
                <a:gd name="connsiteX3" fmla="*/ 3379228 w 3607373"/>
                <a:gd name="connsiteY3" fmla="*/ 0 h 1095976"/>
                <a:gd name="connsiteX4" fmla="*/ 3607373 w 3607373"/>
                <a:gd name="connsiteY4" fmla="*/ 1077661 h 1095976"/>
                <a:gd name="connsiteX5" fmla="*/ 258469 w 3607373"/>
                <a:gd name="connsiteY5" fmla="*/ 1095976 h 1095976"/>
                <a:gd name="connsiteX0" fmla="*/ 572022 w 3920926"/>
                <a:gd name="connsiteY0" fmla="*/ 1095976 h 1095976"/>
                <a:gd name="connsiteX1" fmla="*/ 0 w 3920926"/>
                <a:gd name="connsiteY1" fmla="*/ 579269 h 1095976"/>
                <a:gd name="connsiteX2" fmla="*/ 504728 w 3920926"/>
                <a:gd name="connsiteY2" fmla="*/ 5186 h 1095976"/>
                <a:gd name="connsiteX3" fmla="*/ 3692781 w 3920926"/>
                <a:gd name="connsiteY3" fmla="*/ 0 h 1095976"/>
                <a:gd name="connsiteX4" fmla="*/ 3920926 w 3920926"/>
                <a:gd name="connsiteY4" fmla="*/ 1077661 h 1095976"/>
                <a:gd name="connsiteX5" fmla="*/ 572022 w 3920926"/>
                <a:gd name="connsiteY5" fmla="*/ 1095976 h 109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926" h="1095976">
                  <a:moveTo>
                    <a:pt x="572022" y="1095976"/>
                  </a:moveTo>
                  <a:cubicBezTo>
                    <a:pt x="380495" y="928296"/>
                    <a:pt x="275723" y="843916"/>
                    <a:pt x="0" y="579269"/>
                  </a:cubicBezTo>
                  <a:lnTo>
                    <a:pt x="504728" y="5186"/>
                  </a:lnTo>
                  <a:lnTo>
                    <a:pt x="3692781" y="0"/>
                  </a:lnTo>
                  <a:lnTo>
                    <a:pt x="3920926" y="1077661"/>
                  </a:lnTo>
                  <a:lnTo>
                    <a:pt x="572022" y="109597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F27ED5D-9676-C801-14B6-82A538938F1A}"/>
              </a:ext>
            </a:extLst>
          </p:cNvPr>
          <p:cNvSpPr/>
          <p:nvPr/>
        </p:nvSpPr>
        <p:spPr>
          <a:xfrm>
            <a:off x="1489591" y="1614206"/>
            <a:ext cx="92242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There are three academic modules corresponding with each year of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programme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PSY9053 Clinical Psychology 1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PSY9054 Clinical Psychology 2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PSY9055 Clinical Psychology 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There are three summative assessments associated with each module in the form of a clinical case study: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Clinical Report 1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Clinical Report 2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Clinical Report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373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decel="75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7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75000" autoRev="1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Scale>
                                      <p:cBhvr>
                                        <p:cTn id="34" dur="3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75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1" dur="3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1" decel="6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5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17BF90D-B99B-47E0-95C4-F3C74A46606C}"/>
              </a:ext>
            </a:extLst>
          </p:cNvPr>
          <p:cNvSpPr/>
          <p:nvPr/>
        </p:nvSpPr>
        <p:spPr>
          <a:xfrm rot="5400000">
            <a:off x="-617140" y="30209"/>
            <a:ext cx="3393244" cy="215896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2DC66A-CB5F-4377-9572-B79666E47C96}"/>
              </a:ext>
            </a:extLst>
          </p:cNvPr>
          <p:cNvSpPr/>
          <p:nvPr/>
        </p:nvSpPr>
        <p:spPr>
          <a:xfrm>
            <a:off x="1573265" y="204551"/>
            <a:ext cx="9045469" cy="8713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Verdana" panose="020B0604030504040204" pitchFamily="34" charset="0"/>
                <a:cs typeface="+mn-cs"/>
              </a:rPr>
              <a:t>Topic Streams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D90C139-FAD8-449D-951C-E28A6202C8AE}"/>
              </a:ext>
            </a:extLst>
          </p:cNvPr>
          <p:cNvSpPr/>
          <p:nvPr/>
        </p:nvSpPr>
        <p:spPr>
          <a:xfrm rot="5400000">
            <a:off x="350274" y="-350274"/>
            <a:ext cx="1916879" cy="26174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15">
            <a:extLst>
              <a:ext uri="{FF2B5EF4-FFF2-40B4-BE49-F238E27FC236}">
                <a16:creationId xmlns:a16="http://schemas.microsoft.com/office/drawing/2014/main" id="{0B166EE6-BF89-4F28-A32C-FDBCD76D4254}"/>
              </a:ext>
            </a:extLst>
          </p:cNvPr>
          <p:cNvSpPr/>
          <p:nvPr/>
        </p:nvSpPr>
        <p:spPr>
          <a:xfrm rot="16200000">
            <a:off x="7600142" y="2239379"/>
            <a:ext cx="4982945" cy="4288475"/>
          </a:xfrm>
          <a:custGeom>
            <a:avLst/>
            <a:gdLst>
              <a:gd name="connsiteX0" fmla="*/ 0 w 6858000"/>
              <a:gd name="connsiteY0" fmla="*/ 5648325 h 5648325"/>
              <a:gd name="connsiteX1" fmla="*/ 3429000 w 6858000"/>
              <a:gd name="connsiteY1" fmla="*/ 0 h 5648325"/>
              <a:gd name="connsiteX2" fmla="*/ 6858000 w 6858000"/>
              <a:gd name="connsiteY2" fmla="*/ 5648325 h 5648325"/>
              <a:gd name="connsiteX3" fmla="*/ 0 w 6858000"/>
              <a:gd name="connsiteY3" fmla="*/ 5648325 h 5648325"/>
              <a:gd name="connsiteX0" fmla="*/ 9526 w 6867526"/>
              <a:gd name="connsiteY0" fmla="*/ 5534022 h 5534022"/>
              <a:gd name="connsiteX1" fmla="*/ 0 w 6867526"/>
              <a:gd name="connsiteY1" fmla="*/ 0 h 5534022"/>
              <a:gd name="connsiteX2" fmla="*/ 6867526 w 6867526"/>
              <a:gd name="connsiteY2" fmla="*/ 5534022 h 5534022"/>
              <a:gd name="connsiteX3" fmla="*/ 9526 w 6867526"/>
              <a:gd name="connsiteY3" fmla="*/ 5534022 h 5534022"/>
              <a:gd name="connsiteX0" fmla="*/ 9526 w 5962651"/>
              <a:gd name="connsiteY0" fmla="*/ 5534022 h 5534022"/>
              <a:gd name="connsiteX1" fmla="*/ 0 w 5962651"/>
              <a:gd name="connsiteY1" fmla="*/ 0 h 5534022"/>
              <a:gd name="connsiteX2" fmla="*/ 5962651 w 5962651"/>
              <a:gd name="connsiteY2" fmla="*/ 5534022 h 5534022"/>
              <a:gd name="connsiteX3" fmla="*/ 9526 w 5962651"/>
              <a:gd name="connsiteY3" fmla="*/ 5534022 h 5534022"/>
              <a:gd name="connsiteX0" fmla="*/ 9526 w 5524500"/>
              <a:gd name="connsiteY0" fmla="*/ 5534022 h 5534025"/>
              <a:gd name="connsiteX1" fmla="*/ 0 w 5524500"/>
              <a:gd name="connsiteY1" fmla="*/ 0 h 5534025"/>
              <a:gd name="connsiteX2" fmla="*/ 5524500 w 5524500"/>
              <a:gd name="connsiteY2" fmla="*/ 5534025 h 5534025"/>
              <a:gd name="connsiteX3" fmla="*/ 9526 w 5524500"/>
              <a:gd name="connsiteY3" fmla="*/ 5534022 h 5534025"/>
              <a:gd name="connsiteX0" fmla="*/ 9526 w 5137913"/>
              <a:gd name="connsiteY0" fmla="*/ 5534022 h 5534022"/>
              <a:gd name="connsiteX1" fmla="*/ 0 w 5137913"/>
              <a:gd name="connsiteY1" fmla="*/ 0 h 5534022"/>
              <a:gd name="connsiteX2" fmla="*/ 5137913 w 5137913"/>
              <a:gd name="connsiteY2" fmla="*/ 5525832 h 5534022"/>
              <a:gd name="connsiteX3" fmla="*/ 9526 w 5137913"/>
              <a:gd name="connsiteY3" fmla="*/ 5534022 h 5534022"/>
              <a:gd name="connsiteX0" fmla="*/ 9526 w 4782253"/>
              <a:gd name="connsiteY0" fmla="*/ 5534022 h 5534022"/>
              <a:gd name="connsiteX1" fmla="*/ 0 w 4782253"/>
              <a:gd name="connsiteY1" fmla="*/ 0 h 5534022"/>
              <a:gd name="connsiteX2" fmla="*/ 4782253 w 4782253"/>
              <a:gd name="connsiteY2" fmla="*/ 5517639 h 5534022"/>
              <a:gd name="connsiteX3" fmla="*/ 9526 w 4782253"/>
              <a:gd name="connsiteY3" fmla="*/ 5534022 h 5534022"/>
              <a:gd name="connsiteX0" fmla="*/ 9526 w 4775212"/>
              <a:gd name="connsiteY0" fmla="*/ 5534022 h 5535040"/>
              <a:gd name="connsiteX1" fmla="*/ 0 w 4775212"/>
              <a:gd name="connsiteY1" fmla="*/ 0 h 5535040"/>
              <a:gd name="connsiteX2" fmla="*/ 4775212 w 4775212"/>
              <a:gd name="connsiteY2" fmla="*/ 5535040 h 5535040"/>
              <a:gd name="connsiteX3" fmla="*/ 9526 w 4775212"/>
              <a:gd name="connsiteY3" fmla="*/ 5534022 h 5535040"/>
              <a:gd name="connsiteX0" fmla="*/ 9526 w 4911368"/>
              <a:gd name="connsiteY0" fmla="*/ 5534022 h 5590748"/>
              <a:gd name="connsiteX1" fmla="*/ 0 w 4911368"/>
              <a:gd name="connsiteY1" fmla="*/ 0 h 5590748"/>
              <a:gd name="connsiteX2" fmla="*/ 4911368 w 4911368"/>
              <a:gd name="connsiteY2" fmla="*/ 5590748 h 5590748"/>
              <a:gd name="connsiteX3" fmla="*/ 9526 w 4911368"/>
              <a:gd name="connsiteY3" fmla="*/ 5534022 h 5590748"/>
              <a:gd name="connsiteX0" fmla="*/ 9526 w 5065678"/>
              <a:gd name="connsiteY0" fmla="*/ 5534022 h 5590751"/>
              <a:gd name="connsiteX1" fmla="*/ 0 w 5065678"/>
              <a:gd name="connsiteY1" fmla="*/ 0 h 5590751"/>
              <a:gd name="connsiteX2" fmla="*/ 5065678 w 5065678"/>
              <a:gd name="connsiteY2" fmla="*/ 5590751 h 5590751"/>
              <a:gd name="connsiteX3" fmla="*/ 9526 w 5065678"/>
              <a:gd name="connsiteY3" fmla="*/ 5534022 h 5590751"/>
              <a:gd name="connsiteX0" fmla="*/ 9526 w 5219987"/>
              <a:gd name="connsiteY0" fmla="*/ 5534022 h 5590754"/>
              <a:gd name="connsiteX1" fmla="*/ 0 w 5219987"/>
              <a:gd name="connsiteY1" fmla="*/ 0 h 5590754"/>
              <a:gd name="connsiteX2" fmla="*/ 5219987 w 5219987"/>
              <a:gd name="connsiteY2" fmla="*/ 5590754 h 5590754"/>
              <a:gd name="connsiteX3" fmla="*/ 9526 w 5219987"/>
              <a:gd name="connsiteY3" fmla="*/ 5534022 h 5590754"/>
              <a:gd name="connsiteX0" fmla="*/ 9526 w 5292601"/>
              <a:gd name="connsiteY0" fmla="*/ 5534022 h 5590754"/>
              <a:gd name="connsiteX1" fmla="*/ 0 w 5292601"/>
              <a:gd name="connsiteY1" fmla="*/ 0 h 5590754"/>
              <a:gd name="connsiteX2" fmla="*/ 5292601 w 5292601"/>
              <a:gd name="connsiteY2" fmla="*/ 5590754 h 5590754"/>
              <a:gd name="connsiteX3" fmla="*/ 9526 w 5292601"/>
              <a:gd name="connsiteY3" fmla="*/ 5534022 h 559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601" h="5590754">
                <a:moveTo>
                  <a:pt x="9526" y="5534022"/>
                </a:moveTo>
                <a:cubicBezTo>
                  <a:pt x="6351" y="3689348"/>
                  <a:pt x="3175" y="1844674"/>
                  <a:pt x="0" y="0"/>
                </a:cubicBezTo>
                <a:lnTo>
                  <a:pt x="5292601" y="5590754"/>
                </a:lnTo>
                <a:cubicBezTo>
                  <a:pt x="3704039" y="5590415"/>
                  <a:pt x="1598088" y="5534361"/>
                  <a:pt x="9526" y="55340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15">
            <a:extLst>
              <a:ext uri="{FF2B5EF4-FFF2-40B4-BE49-F238E27FC236}">
                <a16:creationId xmlns:a16="http://schemas.microsoft.com/office/drawing/2014/main" id="{4285D522-4BDB-4E26-B2E1-988003B08D34}"/>
              </a:ext>
            </a:extLst>
          </p:cNvPr>
          <p:cNvSpPr/>
          <p:nvPr/>
        </p:nvSpPr>
        <p:spPr>
          <a:xfrm rot="16200000">
            <a:off x="9022502" y="3698023"/>
            <a:ext cx="3393245" cy="2945760"/>
          </a:xfrm>
          <a:custGeom>
            <a:avLst/>
            <a:gdLst>
              <a:gd name="connsiteX0" fmla="*/ 0 w 6858000"/>
              <a:gd name="connsiteY0" fmla="*/ 5648325 h 5648325"/>
              <a:gd name="connsiteX1" fmla="*/ 3429000 w 6858000"/>
              <a:gd name="connsiteY1" fmla="*/ 0 h 5648325"/>
              <a:gd name="connsiteX2" fmla="*/ 6858000 w 6858000"/>
              <a:gd name="connsiteY2" fmla="*/ 5648325 h 5648325"/>
              <a:gd name="connsiteX3" fmla="*/ 0 w 6858000"/>
              <a:gd name="connsiteY3" fmla="*/ 5648325 h 5648325"/>
              <a:gd name="connsiteX0" fmla="*/ 9526 w 6867526"/>
              <a:gd name="connsiteY0" fmla="*/ 5534022 h 5534022"/>
              <a:gd name="connsiteX1" fmla="*/ 0 w 6867526"/>
              <a:gd name="connsiteY1" fmla="*/ 0 h 5534022"/>
              <a:gd name="connsiteX2" fmla="*/ 6867526 w 6867526"/>
              <a:gd name="connsiteY2" fmla="*/ 5534022 h 5534022"/>
              <a:gd name="connsiteX3" fmla="*/ 9526 w 6867526"/>
              <a:gd name="connsiteY3" fmla="*/ 5534022 h 5534022"/>
              <a:gd name="connsiteX0" fmla="*/ 9526 w 5962651"/>
              <a:gd name="connsiteY0" fmla="*/ 5534022 h 5534022"/>
              <a:gd name="connsiteX1" fmla="*/ 0 w 5962651"/>
              <a:gd name="connsiteY1" fmla="*/ 0 h 5534022"/>
              <a:gd name="connsiteX2" fmla="*/ 5962651 w 5962651"/>
              <a:gd name="connsiteY2" fmla="*/ 5534022 h 5534022"/>
              <a:gd name="connsiteX3" fmla="*/ 9526 w 5962651"/>
              <a:gd name="connsiteY3" fmla="*/ 5534022 h 5534022"/>
              <a:gd name="connsiteX0" fmla="*/ 9526 w 5524500"/>
              <a:gd name="connsiteY0" fmla="*/ 5534022 h 5534025"/>
              <a:gd name="connsiteX1" fmla="*/ 0 w 5524500"/>
              <a:gd name="connsiteY1" fmla="*/ 0 h 5534025"/>
              <a:gd name="connsiteX2" fmla="*/ 5524500 w 5524500"/>
              <a:gd name="connsiteY2" fmla="*/ 5534025 h 5534025"/>
              <a:gd name="connsiteX3" fmla="*/ 9526 w 5524500"/>
              <a:gd name="connsiteY3" fmla="*/ 5534022 h 553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34025">
                <a:moveTo>
                  <a:pt x="9526" y="5534022"/>
                </a:moveTo>
                <a:cubicBezTo>
                  <a:pt x="6351" y="3689348"/>
                  <a:pt x="3175" y="1844674"/>
                  <a:pt x="0" y="0"/>
                </a:cubicBezTo>
                <a:lnTo>
                  <a:pt x="5524500" y="5534025"/>
                </a:lnTo>
                <a:lnTo>
                  <a:pt x="9526" y="55340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16">
            <a:extLst>
              <a:ext uri="{FF2B5EF4-FFF2-40B4-BE49-F238E27FC236}">
                <a16:creationId xmlns:a16="http://schemas.microsoft.com/office/drawing/2014/main" id="{EED5B746-98AF-4605-A287-7C8AB53228DD}"/>
              </a:ext>
            </a:extLst>
          </p:cNvPr>
          <p:cNvSpPr/>
          <p:nvPr/>
        </p:nvSpPr>
        <p:spPr>
          <a:xfrm rot="16200000" flipH="1">
            <a:off x="10033685" y="4815180"/>
            <a:ext cx="2851692" cy="1491462"/>
          </a:xfrm>
          <a:custGeom>
            <a:avLst/>
            <a:gdLst>
              <a:gd name="connsiteX0" fmla="*/ 0 w 3393244"/>
              <a:gd name="connsiteY0" fmla="*/ 2136205 h 2136205"/>
              <a:gd name="connsiteX1" fmla="*/ 1696622 w 3393244"/>
              <a:gd name="connsiteY1" fmla="*/ 0 h 2136205"/>
              <a:gd name="connsiteX2" fmla="*/ 3393244 w 3393244"/>
              <a:gd name="connsiteY2" fmla="*/ 2136205 h 2136205"/>
              <a:gd name="connsiteX3" fmla="*/ 0 w 3393244"/>
              <a:gd name="connsiteY3" fmla="*/ 2136205 h 2136205"/>
              <a:gd name="connsiteX0" fmla="*/ 0 w 3393244"/>
              <a:gd name="connsiteY0" fmla="*/ 2021905 h 2021905"/>
              <a:gd name="connsiteX1" fmla="*/ 2106200 w 3393244"/>
              <a:gd name="connsiteY1" fmla="*/ 0 h 2021905"/>
              <a:gd name="connsiteX2" fmla="*/ 3393244 w 3393244"/>
              <a:gd name="connsiteY2" fmla="*/ 2021905 h 2021905"/>
              <a:gd name="connsiteX3" fmla="*/ 0 w 3393244"/>
              <a:gd name="connsiteY3" fmla="*/ 2021905 h 2021905"/>
              <a:gd name="connsiteX0" fmla="*/ 0 w 3534929"/>
              <a:gd name="connsiteY0" fmla="*/ 2021905 h 2039270"/>
              <a:gd name="connsiteX1" fmla="*/ 2106200 w 3534929"/>
              <a:gd name="connsiteY1" fmla="*/ 0 h 2039270"/>
              <a:gd name="connsiteX2" fmla="*/ 3534929 w 3534929"/>
              <a:gd name="connsiteY2" fmla="*/ 2039270 h 2039270"/>
              <a:gd name="connsiteX3" fmla="*/ 0 w 3534929"/>
              <a:gd name="connsiteY3" fmla="*/ 2021905 h 20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4929" h="2039270">
                <a:moveTo>
                  <a:pt x="0" y="2021905"/>
                </a:moveTo>
                <a:lnTo>
                  <a:pt x="2106200" y="0"/>
                </a:lnTo>
                <a:lnTo>
                  <a:pt x="3534929" y="2039270"/>
                </a:lnTo>
                <a:lnTo>
                  <a:pt x="0" y="20219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7AAB82-3794-4DDE-87BD-2F3A20C5BCF6}"/>
              </a:ext>
            </a:extLst>
          </p:cNvPr>
          <p:cNvGrpSpPr/>
          <p:nvPr/>
        </p:nvGrpSpPr>
        <p:grpSpPr>
          <a:xfrm>
            <a:off x="9877398" y="1161670"/>
            <a:ext cx="2514609" cy="4700589"/>
            <a:chOff x="9877398" y="1161670"/>
            <a:chExt cx="2514609" cy="4700589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7D576594-362B-48FD-B04E-A13256B726D0}"/>
                </a:ext>
              </a:extLst>
            </p:cNvPr>
            <p:cNvSpPr/>
            <p:nvPr/>
          </p:nvSpPr>
          <p:spPr>
            <a:xfrm rot="18659520">
              <a:off x="8918133" y="4106826"/>
              <a:ext cx="2714698" cy="796168"/>
            </a:xfrm>
            <a:custGeom>
              <a:avLst/>
              <a:gdLst>
                <a:gd name="connsiteX0" fmla="*/ 0 w 3104157"/>
                <a:gd name="connsiteY0" fmla="*/ 783014 h 783014"/>
                <a:gd name="connsiteX1" fmla="*/ 195754 w 3104157"/>
                <a:gd name="connsiteY1" fmla="*/ 0 h 783014"/>
                <a:gd name="connsiteX2" fmla="*/ 3104157 w 3104157"/>
                <a:gd name="connsiteY2" fmla="*/ 0 h 783014"/>
                <a:gd name="connsiteX3" fmla="*/ 2908404 w 3104157"/>
                <a:gd name="connsiteY3" fmla="*/ 783014 h 783014"/>
                <a:gd name="connsiteX4" fmla="*/ 0 w 3104157"/>
                <a:gd name="connsiteY4" fmla="*/ 783014 h 783014"/>
                <a:gd name="connsiteX0" fmla="*/ 55617 w 2908403"/>
                <a:gd name="connsiteY0" fmla="*/ 789206 h 789206"/>
                <a:gd name="connsiteX1" fmla="*/ 0 w 2908403"/>
                <a:gd name="connsiteY1" fmla="*/ 0 h 789206"/>
                <a:gd name="connsiteX2" fmla="*/ 2908403 w 2908403"/>
                <a:gd name="connsiteY2" fmla="*/ 0 h 789206"/>
                <a:gd name="connsiteX3" fmla="*/ 2712650 w 2908403"/>
                <a:gd name="connsiteY3" fmla="*/ 783014 h 789206"/>
                <a:gd name="connsiteX4" fmla="*/ 55617 w 2908403"/>
                <a:gd name="connsiteY4" fmla="*/ 789206 h 789206"/>
                <a:gd name="connsiteX0" fmla="*/ 100283 w 2953069"/>
                <a:gd name="connsiteY0" fmla="*/ 799289 h 799289"/>
                <a:gd name="connsiteX1" fmla="*/ 0 w 2953069"/>
                <a:gd name="connsiteY1" fmla="*/ 0 h 799289"/>
                <a:gd name="connsiteX2" fmla="*/ 2953069 w 2953069"/>
                <a:gd name="connsiteY2" fmla="*/ 10083 h 799289"/>
                <a:gd name="connsiteX3" fmla="*/ 2757316 w 2953069"/>
                <a:gd name="connsiteY3" fmla="*/ 793097 h 799289"/>
                <a:gd name="connsiteX4" fmla="*/ 100283 w 2953069"/>
                <a:gd name="connsiteY4" fmla="*/ 799289 h 799289"/>
                <a:gd name="connsiteX0" fmla="*/ 100283 w 2757316"/>
                <a:gd name="connsiteY0" fmla="*/ 799289 h 799289"/>
                <a:gd name="connsiteX1" fmla="*/ 0 w 2757316"/>
                <a:gd name="connsiteY1" fmla="*/ 0 h 799289"/>
                <a:gd name="connsiteX2" fmla="*/ 2683743 w 2757316"/>
                <a:gd name="connsiteY2" fmla="*/ 3451 h 799289"/>
                <a:gd name="connsiteX3" fmla="*/ 2757316 w 2757316"/>
                <a:gd name="connsiteY3" fmla="*/ 793097 h 799289"/>
                <a:gd name="connsiteX4" fmla="*/ 100283 w 2757316"/>
                <a:gd name="connsiteY4" fmla="*/ 799289 h 799289"/>
                <a:gd name="connsiteX0" fmla="*/ 34398 w 2757316"/>
                <a:gd name="connsiteY0" fmla="*/ 788615 h 793097"/>
                <a:gd name="connsiteX1" fmla="*/ 0 w 2757316"/>
                <a:gd name="connsiteY1" fmla="*/ 0 h 793097"/>
                <a:gd name="connsiteX2" fmla="*/ 2683743 w 2757316"/>
                <a:gd name="connsiteY2" fmla="*/ 3451 h 793097"/>
                <a:gd name="connsiteX3" fmla="*/ 2757316 w 2757316"/>
                <a:gd name="connsiteY3" fmla="*/ 793097 h 793097"/>
                <a:gd name="connsiteX4" fmla="*/ 34398 w 2757316"/>
                <a:gd name="connsiteY4" fmla="*/ 788615 h 793097"/>
                <a:gd name="connsiteX0" fmla="*/ 34398 w 2714698"/>
                <a:gd name="connsiteY0" fmla="*/ 788615 h 796168"/>
                <a:gd name="connsiteX1" fmla="*/ 0 w 2714698"/>
                <a:gd name="connsiteY1" fmla="*/ 0 h 796168"/>
                <a:gd name="connsiteX2" fmla="*/ 2683743 w 2714698"/>
                <a:gd name="connsiteY2" fmla="*/ 3451 h 796168"/>
                <a:gd name="connsiteX3" fmla="*/ 2714698 w 2714698"/>
                <a:gd name="connsiteY3" fmla="*/ 796168 h 796168"/>
                <a:gd name="connsiteX4" fmla="*/ 34398 w 2714698"/>
                <a:gd name="connsiteY4" fmla="*/ 788615 h 79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98" h="796168">
                  <a:moveTo>
                    <a:pt x="34398" y="788615"/>
                  </a:moveTo>
                  <a:lnTo>
                    <a:pt x="0" y="0"/>
                  </a:lnTo>
                  <a:lnTo>
                    <a:pt x="2683743" y="3451"/>
                  </a:lnTo>
                  <a:lnTo>
                    <a:pt x="2714698" y="796168"/>
                  </a:lnTo>
                  <a:lnTo>
                    <a:pt x="34398" y="788615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Parallelogram 9">
              <a:extLst>
                <a:ext uri="{FF2B5EF4-FFF2-40B4-BE49-F238E27FC236}">
                  <a16:creationId xmlns:a16="http://schemas.microsoft.com/office/drawing/2014/main" id="{EF85C6CD-79B0-4B87-B3A2-C9DE05AA4E09}"/>
                </a:ext>
              </a:extLst>
            </p:cNvPr>
            <p:cNvSpPr/>
            <p:nvPr/>
          </p:nvSpPr>
          <p:spPr>
            <a:xfrm rot="18659520">
              <a:off x="10636574" y="2120935"/>
              <a:ext cx="2714698" cy="796168"/>
            </a:xfrm>
            <a:custGeom>
              <a:avLst/>
              <a:gdLst>
                <a:gd name="connsiteX0" fmla="*/ 0 w 3104157"/>
                <a:gd name="connsiteY0" fmla="*/ 783014 h 783014"/>
                <a:gd name="connsiteX1" fmla="*/ 195754 w 3104157"/>
                <a:gd name="connsiteY1" fmla="*/ 0 h 783014"/>
                <a:gd name="connsiteX2" fmla="*/ 3104157 w 3104157"/>
                <a:gd name="connsiteY2" fmla="*/ 0 h 783014"/>
                <a:gd name="connsiteX3" fmla="*/ 2908404 w 3104157"/>
                <a:gd name="connsiteY3" fmla="*/ 783014 h 783014"/>
                <a:gd name="connsiteX4" fmla="*/ 0 w 3104157"/>
                <a:gd name="connsiteY4" fmla="*/ 783014 h 783014"/>
                <a:gd name="connsiteX0" fmla="*/ 55617 w 2908403"/>
                <a:gd name="connsiteY0" fmla="*/ 789206 h 789206"/>
                <a:gd name="connsiteX1" fmla="*/ 0 w 2908403"/>
                <a:gd name="connsiteY1" fmla="*/ 0 h 789206"/>
                <a:gd name="connsiteX2" fmla="*/ 2908403 w 2908403"/>
                <a:gd name="connsiteY2" fmla="*/ 0 h 789206"/>
                <a:gd name="connsiteX3" fmla="*/ 2712650 w 2908403"/>
                <a:gd name="connsiteY3" fmla="*/ 783014 h 789206"/>
                <a:gd name="connsiteX4" fmla="*/ 55617 w 2908403"/>
                <a:gd name="connsiteY4" fmla="*/ 789206 h 789206"/>
                <a:gd name="connsiteX0" fmla="*/ 100283 w 2953069"/>
                <a:gd name="connsiteY0" fmla="*/ 799289 h 799289"/>
                <a:gd name="connsiteX1" fmla="*/ 0 w 2953069"/>
                <a:gd name="connsiteY1" fmla="*/ 0 h 799289"/>
                <a:gd name="connsiteX2" fmla="*/ 2953069 w 2953069"/>
                <a:gd name="connsiteY2" fmla="*/ 10083 h 799289"/>
                <a:gd name="connsiteX3" fmla="*/ 2757316 w 2953069"/>
                <a:gd name="connsiteY3" fmla="*/ 793097 h 799289"/>
                <a:gd name="connsiteX4" fmla="*/ 100283 w 2953069"/>
                <a:gd name="connsiteY4" fmla="*/ 799289 h 799289"/>
                <a:gd name="connsiteX0" fmla="*/ 100283 w 2757316"/>
                <a:gd name="connsiteY0" fmla="*/ 799289 h 799289"/>
                <a:gd name="connsiteX1" fmla="*/ 0 w 2757316"/>
                <a:gd name="connsiteY1" fmla="*/ 0 h 799289"/>
                <a:gd name="connsiteX2" fmla="*/ 2683743 w 2757316"/>
                <a:gd name="connsiteY2" fmla="*/ 3451 h 799289"/>
                <a:gd name="connsiteX3" fmla="*/ 2757316 w 2757316"/>
                <a:gd name="connsiteY3" fmla="*/ 793097 h 799289"/>
                <a:gd name="connsiteX4" fmla="*/ 100283 w 2757316"/>
                <a:gd name="connsiteY4" fmla="*/ 799289 h 799289"/>
                <a:gd name="connsiteX0" fmla="*/ 34398 w 2757316"/>
                <a:gd name="connsiteY0" fmla="*/ 788615 h 793097"/>
                <a:gd name="connsiteX1" fmla="*/ 0 w 2757316"/>
                <a:gd name="connsiteY1" fmla="*/ 0 h 793097"/>
                <a:gd name="connsiteX2" fmla="*/ 2683743 w 2757316"/>
                <a:gd name="connsiteY2" fmla="*/ 3451 h 793097"/>
                <a:gd name="connsiteX3" fmla="*/ 2757316 w 2757316"/>
                <a:gd name="connsiteY3" fmla="*/ 793097 h 793097"/>
                <a:gd name="connsiteX4" fmla="*/ 34398 w 2757316"/>
                <a:gd name="connsiteY4" fmla="*/ 788615 h 793097"/>
                <a:gd name="connsiteX0" fmla="*/ 34398 w 2714698"/>
                <a:gd name="connsiteY0" fmla="*/ 788615 h 796168"/>
                <a:gd name="connsiteX1" fmla="*/ 0 w 2714698"/>
                <a:gd name="connsiteY1" fmla="*/ 0 h 796168"/>
                <a:gd name="connsiteX2" fmla="*/ 2683743 w 2714698"/>
                <a:gd name="connsiteY2" fmla="*/ 3451 h 796168"/>
                <a:gd name="connsiteX3" fmla="*/ 2714698 w 2714698"/>
                <a:gd name="connsiteY3" fmla="*/ 796168 h 796168"/>
                <a:gd name="connsiteX4" fmla="*/ 34398 w 2714698"/>
                <a:gd name="connsiteY4" fmla="*/ 788615 h 79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98" h="796168">
                  <a:moveTo>
                    <a:pt x="34398" y="788615"/>
                  </a:moveTo>
                  <a:lnTo>
                    <a:pt x="0" y="0"/>
                  </a:lnTo>
                  <a:lnTo>
                    <a:pt x="2683743" y="3451"/>
                  </a:lnTo>
                  <a:lnTo>
                    <a:pt x="2714698" y="796168"/>
                  </a:lnTo>
                  <a:lnTo>
                    <a:pt x="34398" y="78861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DC1488-D088-49AA-A1CD-5386E45FA304}"/>
              </a:ext>
            </a:extLst>
          </p:cNvPr>
          <p:cNvGrpSpPr/>
          <p:nvPr/>
        </p:nvGrpSpPr>
        <p:grpSpPr>
          <a:xfrm>
            <a:off x="-2645455" y="5258578"/>
            <a:ext cx="4457352" cy="2621595"/>
            <a:chOff x="-2645455" y="5258578"/>
            <a:chExt cx="4457352" cy="2621595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BADF4E69-1AE1-42CB-8177-9872F71D88E0}"/>
                </a:ext>
              </a:extLst>
            </p:cNvPr>
            <p:cNvSpPr/>
            <p:nvPr/>
          </p:nvSpPr>
          <p:spPr>
            <a:xfrm rot="19169898">
              <a:off x="-971126" y="5258578"/>
              <a:ext cx="2783023" cy="1135885"/>
            </a:xfrm>
            <a:custGeom>
              <a:avLst/>
              <a:gdLst>
                <a:gd name="connsiteX0" fmla="*/ 0 w 3104157"/>
                <a:gd name="connsiteY0" fmla="*/ 1077066 h 1077066"/>
                <a:gd name="connsiteX1" fmla="*/ 269267 w 3104157"/>
                <a:gd name="connsiteY1" fmla="*/ 0 h 1077066"/>
                <a:gd name="connsiteX2" fmla="*/ 3104157 w 3104157"/>
                <a:gd name="connsiteY2" fmla="*/ 0 h 1077066"/>
                <a:gd name="connsiteX3" fmla="*/ 2834891 w 3104157"/>
                <a:gd name="connsiteY3" fmla="*/ 1077066 h 1077066"/>
                <a:gd name="connsiteX4" fmla="*/ 0 w 3104157"/>
                <a:gd name="connsiteY4" fmla="*/ 1077066 h 1077066"/>
                <a:gd name="connsiteX0" fmla="*/ 0 w 2839683"/>
                <a:gd name="connsiteY0" fmla="*/ 1072474 h 1077066"/>
                <a:gd name="connsiteX1" fmla="*/ 4793 w 2839683"/>
                <a:gd name="connsiteY1" fmla="*/ 0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5029 h 1079621"/>
                <a:gd name="connsiteX1" fmla="*/ 999076 w 2839683"/>
                <a:gd name="connsiteY1" fmla="*/ 0 h 1079621"/>
                <a:gd name="connsiteX2" fmla="*/ 2839683 w 2839683"/>
                <a:gd name="connsiteY2" fmla="*/ 2555 h 1079621"/>
                <a:gd name="connsiteX3" fmla="*/ 2570417 w 2839683"/>
                <a:gd name="connsiteY3" fmla="*/ 1079621 h 1079621"/>
                <a:gd name="connsiteX4" fmla="*/ 0 w 2839683"/>
                <a:gd name="connsiteY4" fmla="*/ 1075029 h 1079621"/>
                <a:gd name="connsiteX0" fmla="*/ 0 w 2787276"/>
                <a:gd name="connsiteY0" fmla="*/ 1111441 h 1111441"/>
                <a:gd name="connsiteX1" fmla="*/ 946669 w 2787276"/>
                <a:gd name="connsiteY1" fmla="*/ 0 h 1111441"/>
                <a:gd name="connsiteX2" fmla="*/ 2787276 w 2787276"/>
                <a:gd name="connsiteY2" fmla="*/ 2555 h 1111441"/>
                <a:gd name="connsiteX3" fmla="*/ 2518010 w 2787276"/>
                <a:gd name="connsiteY3" fmla="*/ 1079621 h 1111441"/>
                <a:gd name="connsiteX4" fmla="*/ 0 w 2787276"/>
                <a:gd name="connsiteY4" fmla="*/ 1111441 h 1111441"/>
                <a:gd name="connsiteX0" fmla="*/ 0 w 2710021"/>
                <a:gd name="connsiteY0" fmla="*/ 1177428 h 1177428"/>
                <a:gd name="connsiteX1" fmla="*/ 869414 w 2710021"/>
                <a:gd name="connsiteY1" fmla="*/ 0 h 1177428"/>
                <a:gd name="connsiteX2" fmla="*/ 2710021 w 2710021"/>
                <a:gd name="connsiteY2" fmla="*/ 2555 h 1177428"/>
                <a:gd name="connsiteX3" fmla="*/ 2440755 w 2710021"/>
                <a:gd name="connsiteY3" fmla="*/ 1079621 h 1177428"/>
                <a:gd name="connsiteX4" fmla="*/ 0 w 2710021"/>
                <a:gd name="connsiteY4" fmla="*/ 1177428 h 1177428"/>
                <a:gd name="connsiteX0" fmla="*/ 0 w 2795525"/>
                <a:gd name="connsiteY0" fmla="*/ 1121099 h 1121099"/>
                <a:gd name="connsiteX1" fmla="*/ 954918 w 2795525"/>
                <a:gd name="connsiteY1" fmla="*/ 0 h 1121099"/>
                <a:gd name="connsiteX2" fmla="*/ 2795525 w 2795525"/>
                <a:gd name="connsiteY2" fmla="*/ 2555 h 1121099"/>
                <a:gd name="connsiteX3" fmla="*/ 2526259 w 2795525"/>
                <a:gd name="connsiteY3" fmla="*/ 1079621 h 1121099"/>
                <a:gd name="connsiteX4" fmla="*/ 0 w 2795525"/>
                <a:gd name="connsiteY4" fmla="*/ 1121099 h 1121099"/>
                <a:gd name="connsiteX0" fmla="*/ 0 w 2795525"/>
                <a:gd name="connsiteY0" fmla="*/ 1121099 h 1121099"/>
                <a:gd name="connsiteX1" fmla="*/ 954918 w 2795525"/>
                <a:gd name="connsiteY1" fmla="*/ 0 h 1121099"/>
                <a:gd name="connsiteX2" fmla="*/ 2795525 w 2795525"/>
                <a:gd name="connsiteY2" fmla="*/ 2555 h 1121099"/>
                <a:gd name="connsiteX3" fmla="*/ 2526259 w 2795525"/>
                <a:gd name="connsiteY3" fmla="*/ 1079621 h 1121099"/>
                <a:gd name="connsiteX4" fmla="*/ 0 w 2795525"/>
                <a:gd name="connsiteY4" fmla="*/ 1121099 h 1121099"/>
                <a:gd name="connsiteX0" fmla="*/ 0 w 2526259"/>
                <a:gd name="connsiteY0" fmla="*/ 1124570 h 1124570"/>
                <a:gd name="connsiteX1" fmla="*/ 954918 w 2526259"/>
                <a:gd name="connsiteY1" fmla="*/ 3471 h 1124570"/>
                <a:gd name="connsiteX2" fmla="*/ 2299611 w 2526259"/>
                <a:gd name="connsiteY2" fmla="*/ 0 h 1124570"/>
                <a:gd name="connsiteX3" fmla="*/ 2526259 w 2526259"/>
                <a:gd name="connsiteY3" fmla="*/ 1083092 h 1124570"/>
                <a:gd name="connsiteX4" fmla="*/ 0 w 2526259"/>
                <a:gd name="connsiteY4" fmla="*/ 1124570 h 1124570"/>
                <a:gd name="connsiteX0" fmla="*/ 0 w 2526259"/>
                <a:gd name="connsiteY0" fmla="*/ 1124570 h 1124570"/>
                <a:gd name="connsiteX1" fmla="*/ 751134 w 2526259"/>
                <a:gd name="connsiteY1" fmla="*/ 10618 h 1124570"/>
                <a:gd name="connsiteX2" fmla="*/ 2299611 w 2526259"/>
                <a:gd name="connsiteY2" fmla="*/ 0 h 1124570"/>
                <a:gd name="connsiteX3" fmla="*/ 2526259 w 2526259"/>
                <a:gd name="connsiteY3" fmla="*/ 1083092 h 1124570"/>
                <a:gd name="connsiteX4" fmla="*/ 0 w 2526259"/>
                <a:gd name="connsiteY4" fmla="*/ 1124570 h 1124570"/>
                <a:gd name="connsiteX0" fmla="*/ 0 w 2774888"/>
                <a:gd name="connsiteY0" fmla="*/ 1126361 h 1126361"/>
                <a:gd name="connsiteX1" fmla="*/ 999763 w 2774888"/>
                <a:gd name="connsiteY1" fmla="*/ 10618 h 1126361"/>
                <a:gd name="connsiteX2" fmla="*/ 2548240 w 2774888"/>
                <a:gd name="connsiteY2" fmla="*/ 0 h 1126361"/>
                <a:gd name="connsiteX3" fmla="*/ 2774888 w 2774888"/>
                <a:gd name="connsiteY3" fmla="*/ 1083092 h 1126361"/>
                <a:gd name="connsiteX4" fmla="*/ 0 w 2774888"/>
                <a:gd name="connsiteY4" fmla="*/ 1126361 h 1126361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911463 w 2783023"/>
                <a:gd name="connsiteY1" fmla="*/ 27090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3023" h="1135885">
                  <a:moveTo>
                    <a:pt x="0" y="1135885"/>
                  </a:moveTo>
                  <a:lnTo>
                    <a:pt x="911463" y="27090"/>
                  </a:lnTo>
                  <a:lnTo>
                    <a:pt x="2556375" y="0"/>
                  </a:lnTo>
                  <a:lnTo>
                    <a:pt x="2783023" y="1083092"/>
                  </a:lnTo>
                  <a:lnTo>
                    <a:pt x="0" y="11358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Parallelogram 10">
              <a:extLst>
                <a:ext uri="{FF2B5EF4-FFF2-40B4-BE49-F238E27FC236}">
                  <a16:creationId xmlns:a16="http://schemas.microsoft.com/office/drawing/2014/main" id="{14181D6F-D3BA-4DF7-8584-8CA1C5CF10A9}"/>
                </a:ext>
              </a:extLst>
            </p:cNvPr>
            <p:cNvSpPr/>
            <p:nvPr/>
          </p:nvSpPr>
          <p:spPr>
            <a:xfrm rot="19169898">
              <a:off x="-2645455" y="6744288"/>
              <a:ext cx="2783023" cy="1135885"/>
            </a:xfrm>
            <a:custGeom>
              <a:avLst/>
              <a:gdLst>
                <a:gd name="connsiteX0" fmla="*/ 0 w 3104157"/>
                <a:gd name="connsiteY0" fmla="*/ 1077066 h 1077066"/>
                <a:gd name="connsiteX1" fmla="*/ 269267 w 3104157"/>
                <a:gd name="connsiteY1" fmla="*/ 0 h 1077066"/>
                <a:gd name="connsiteX2" fmla="*/ 3104157 w 3104157"/>
                <a:gd name="connsiteY2" fmla="*/ 0 h 1077066"/>
                <a:gd name="connsiteX3" fmla="*/ 2834891 w 3104157"/>
                <a:gd name="connsiteY3" fmla="*/ 1077066 h 1077066"/>
                <a:gd name="connsiteX4" fmla="*/ 0 w 3104157"/>
                <a:gd name="connsiteY4" fmla="*/ 1077066 h 1077066"/>
                <a:gd name="connsiteX0" fmla="*/ 0 w 2839683"/>
                <a:gd name="connsiteY0" fmla="*/ 1072474 h 1077066"/>
                <a:gd name="connsiteX1" fmla="*/ 4793 w 2839683"/>
                <a:gd name="connsiteY1" fmla="*/ 0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5029 h 1079621"/>
                <a:gd name="connsiteX1" fmla="*/ 999076 w 2839683"/>
                <a:gd name="connsiteY1" fmla="*/ 0 h 1079621"/>
                <a:gd name="connsiteX2" fmla="*/ 2839683 w 2839683"/>
                <a:gd name="connsiteY2" fmla="*/ 2555 h 1079621"/>
                <a:gd name="connsiteX3" fmla="*/ 2570417 w 2839683"/>
                <a:gd name="connsiteY3" fmla="*/ 1079621 h 1079621"/>
                <a:gd name="connsiteX4" fmla="*/ 0 w 2839683"/>
                <a:gd name="connsiteY4" fmla="*/ 1075029 h 1079621"/>
                <a:gd name="connsiteX0" fmla="*/ 0 w 2787276"/>
                <a:gd name="connsiteY0" fmla="*/ 1111441 h 1111441"/>
                <a:gd name="connsiteX1" fmla="*/ 946669 w 2787276"/>
                <a:gd name="connsiteY1" fmla="*/ 0 h 1111441"/>
                <a:gd name="connsiteX2" fmla="*/ 2787276 w 2787276"/>
                <a:gd name="connsiteY2" fmla="*/ 2555 h 1111441"/>
                <a:gd name="connsiteX3" fmla="*/ 2518010 w 2787276"/>
                <a:gd name="connsiteY3" fmla="*/ 1079621 h 1111441"/>
                <a:gd name="connsiteX4" fmla="*/ 0 w 2787276"/>
                <a:gd name="connsiteY4" fmla="*/ 1111441 h 1111441"/>
                <a:gd name="connsiteX0" fmla="*/ 0 w 2710021"/>
                <a:gd name="connsiteY0" fmla="*/ 1177428 h 1177428"/>
                <a:gd name="connsiteX1" fmla="*/ 869414 w 2710021"/>
                <a:gd name="connsiteY1" fmla="*/ 0 h 1177428"/>
                <a:gd name="connsiteX2" fmla="*/ 2710021 w 2710021"/>
                <a:gd name="connsiteY2" fmla="*/ 2555 h 1177428"/>
                <a:gd name="connsiteX3" fmla="*/ 2440755 w 2710021"/>
                <a:gd name="connsiteY3" fmla="*/ 1079621 h 1177428"/>
                <a:gd name="connsiteX4" fmla="*/ 0 w 2710021"/>
                <a:gd name="connsiteY4" fmla="*/ 1177428 h 1177428"/>
                <a:gd name="connsiteX0" fmla="*/ 0 w 2795525"/>
                <a:gd name="connsiteY0" fmla="*/ 1121099 h 1121099"/>
                <a:gd name="connsiteX1" fmla="*/ 954918 w 2795525"/>
                <a:gd name="connsiteY1" fmla="*/ 0 h 1121099"/>
                <a:gd name="connsiteX2" fmla="*/ 2795525 w 2795525"/>
                <a:gd name="connsiteY2" fmla="*/ 2555 h 1121099"/>
                <a:gd name="connsiteX3" fmla="*/ 2526259 w 2795525"/>
                <a:gd name="connsiteY3" fmla="*/ 1079621 h 1121099"/>
                <a:gd name="connsiteX4" fmla="*/ 0 w 2795525"/>
                <a:gd name="connsiteY4" fmla="*/ 1121099 h 1121099"/>
                <a:gd name="connsiteX0" fmla="*/ 0 w 2795525"/>
                <a:gd name="connsiteY0" fmla="*/ 1121099 h 1121099"/>
                <a:gd name="connsiteX1" fmla="*/ 954918 w 2795525"/>
                <a:gd name="connsiteY1" fmla="*/ 0 h 1121099"/>
                <a:gd name="connsiteX2" fmla="*/ 2795525 w 2795525"/>
                <a:gd name="connsiteY2" fmla="*/ 2555 h 1121099"/>
                <a:gd name="connsiteX3" fmla="*/ 2526259 w 2795525"/>
                <a:gd name="connsiteY3" fmla="*/ 1079621 h 1121099"/>
                <a:gd name="connsiteX4" fmla="*/ 0 w 2795525"/>
                <a:gd name="connsiteY4" fmla="*/ 1121099 h 1121099"/>
                <a:gd name="connsiteX0" fmla="*/ 0 w 2526259"/>
                <a:gd name="connsiteY0" fmla="*/ 1124570 h 1124570"/>
                <a:gd name="connsiteX1" fmla="*/ 954918 w 2526259"/>
                <a:gd name="connsiteY1" fmla="*/ 3471 h 1124570"/>
                <a:gd name="connsiteX2" fmla="*/ 2299611 w 2526259"/>
                <a:gd name="connsiteY2" fmla="*/ 0 h 1124570"/>
                <a:gd name="connsiteX3" fmla="*/ 2526259 w 2526259"/>
                <a:gd name="connsiteY3" fmla="*/ 1083092 h 1124570"/>
                <a:gd name="connsiteX4" fmla="*/ 0 w 2526259"/>
                <a:gd name="connsiteY4" fmla="*/ 1124570 h 1124570"/>
                <a:gd name="connsiteX0" fmla="*/ 0 w 2526259"/>
                <a:gd name="connsiteY0" fmla="*/ 1124570 h 1124570"/>
                <a:gd name="connsiteX1" fmla="*/ 751134 w 2526259"/>
                <a:gd name="connsiteY1" fmla="*/ 10618 h 1124570"/>
                <a:gd name="connsiteX2" fmla="*/ 2299611 w 2526259"/>
                <a:gd name="connsiteY2" fmla="*/ 0 h 1124570"/>
                <a:gd name="connsiteX3" fmla="*/ 2526259 w 2526259"/>
                <a:gd name="connsiteY3" fmla="*/ 1083092 h 1124570"/>
                <a:gd name="connsiteX4" fmla="*/ 0 w 2526259"/>
                <a:gd name="connsiteY4" fmla="*/ 1124570 h 1124570"/>
                <a:gd name="connsiteX0" fmla="*/ 0 w 2774888"/>
                <a:gd name="connsiteY0" fmla="*/ 1126361 h 1126361"/>
                <a:gd name="connsiteX1" fmla="*/ 999763 w 2774888"/>
                <a:gd name="connsiteY1" fmla="*/ 10618 h 1126361"/>
                <a:gd name="connsiteX2" fmla="*/ 2548240 w 2774888"/>
                <a:gd name="connsiteY2" fmla="*/ 0 h 1126361"/>
                <a:gd name="connsiteX3" fmla="*/ 2774888 w 2774888"/>
                <a:gd name="connsiteY3" fmla="*/ 1083092 h 1126361"/>
                <a:gd name="connsiteX4" fmla="*/ 0 w 2774888"/>
                <a:gd name="connsiteY4" fmla="*/ 1126361 h 1126361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911463 w 2783023"/>
                <a:gd name="connsiteY1" fmla="*/ 27090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3023" h="1135885">
                  <a:moveTo>
                    <a:pt x="0" y="1135885"/>
                  </a:moveTo>
                  <a:lnTo>
                    <a:pt x="911463" y="27090"/>
                  </a:lnTo>
                  <a:lnTo>
                    <a:pt x="2556375" y="0"/>
                  </a:lnTo>
                  <a:lnTo>
                    <a:pt x="2783023" y="1083092"/>
                  </a:lnTo>
                  <a:lnTo>
                    <a:pt x="0" y="1135885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CA0CB7-4B2B-4753-8DFF-509F7674CDC8}"/>
              </a:ext>
            </a:extLst>
          </p:cNvPr>
          <p:cNvGrpSpPr/>
          <p:nvPr/>
        </p:nvGrpSpPr>
        <p:grpSpPr>
          <a:xfrm>
            <a:off x="-2851109" y="5428640"/>
            <a:ext cx="5677620" cy="3024326"/>
            <a:chOff x="-2851109" y="5428640"/>
            <a:chExt cx="5677620" cy="3024326"/>
          </a:xfrm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2D8E9BC-C2B0-4134-B222-00977D91F924}"/>
                </a:ext>
              </a:extLst>
            </p:cNvPr>
            <p:cNvSpPr/>
            <p:nvPr/>
          </p:nvSpPr>
          <p:spPr>
            <a:xfrm rot="19169898">
              <a:off x="-724214" y="5428640"/>
              <a:ext cx="3550725" cy="1095976"/>
            </a:xfrm>
            <a:custGeom>
              <a:avLst/>
              <a:gdLst>
                <a:gd name="connsiteX0" fmla="*/ 0 w 4446082"/>
                <a:gd name="connsiteY0" fmla="*/ 1077066 h 1077066"/>
                <a:gd name="connsiteX1" fmla="*/ 269267 w 4446082"/>
                <a:gd name="connsiteY1" fmla="*/ 0 h 1077066"/>
                <a:gd name="connsiteX2" fmla="*/ 4446082 w 4446082"/>
                <a:gd name="connsiteY2" fmla="*/ 0 h 1077066"/>
                <a:gd name="connsiteX3" fmla="*/ 4176816 w 4446082"/>
                <a:gd name="connsiteY3" fmla="*/ 1077066 h 1077066"/>
                <a:gd name="connsiteX4" fmla="*/ 0 w 4446082"/>
                <a:gd name="connsiteY4" fmla="*/ 1077066 h 1077066"/>
                <a:gd name="connsiteX0" fmla="*/ 861679 w 4176815"/>
                <a:gd name="connsiteY0" fmla="*/ 1082676 h 1082676"/>
                <a:gd name="connsiteX1" fmla="*/ 0 w 4176815"/>
                <a:gd name="connsiteY1" fmla="*/ 0 h 1082676"/>
                <a:gd name="connsiteX2" fmla="*/ 4176815 w 4176815"/>
                <a:gd name="connsiteY2" fmla="*/ 0 h 1082676"/>
                <a:gd name="connsiteX3" fmla="*/ 3907549 w 4176815"/>
                <a:gd name="connsiteY3" fmla="*/ 1077066 h 1082676"/>
                <a:gd name="connsiteX4" fmla="*/ 861679 w 4176815"/>
                <a:gd name="connsiteY4" fmla="*/ 1082676 h 1082676"/>
                <a:gd name="connsiteX0" fmla="*/ 861679 w 4176815"/>
                <a:gd name="connsiteY0" fmla="*/ 1082676 h 1082676"/>
                <a:gd name="connsiteX1" fmla="*/ 309128 w 4176815"/>
                <a:gd name="connsiteY1" fmla="*/ 573400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861679 w 4176815"/>
                <a:gd name="connsiteY0" fmla="*/ 1082676 h 1082676"/>
                <a:gd name="connsiteX1" fmla="*/ 309128 w 4176815"/>
                <a:gd name="connsiteY1" fmla="*/ 573400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861679 w 4176815"/>
                <a:gd name="connsiteY0" fmla="*/ 1082676 h 1082676"/>
                <a:gd name="connsiteX1" fmla="*/ 300176 w 4176815"/>
                <a:gd name="connsiteY1" fmla="*/ 574105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561503 w 3876639"/>
                <a:gd name="connsiteY0" fmla="*/ 1082676 h 1082676"/>
                <a:gd name="connsiteX1" fmla="*/ 0 w 3876639"/>
                <a:gd name="connsiteY1" fmla="*/ 574105 h 1082676"/>
                <a:gd name="connsiteX2" fmla="*/ 465725 w 3876639"/>
                <a:gd name="connsiteY2" fmla="*/ 2801 h 1082676"/>
                <a:gd name="connsiteX3" fmla="*/ 3876639 w 3876639"/>
                <a:gd name="connsiteY3" fmla="*/ 0 h 1082676"/>
                <a:gd name="connsiteX4" fmla="*/ 3607373 w 3876639"/>
                <a:gd name="connsiteY4" fmla="*/ 1077066 h 1082676"/>
                <a:gd name="connsiteX5" fmla="*/ 561503 w 3876639"/>
                <a:gd name="connsiteY5" fmla="*/ 1082676 h 1082676"/>
                <a:gd name="connsiteX0" fmla="*/ 561503 w 3876639"/>
                <a:gd name="connsiteY0" fmla="*/ 1082676 h 1082676"/>
                <a:gd name="connsiteX1" fmla="*/ 0 w 3876639"/>
                <a:gd name="connsiteY1" fmla="*/ 574105 h 1082676"/>
                <a:gd name="connsiteX2" fmla="*/ 465725 w 3876639"/>
                <a:gd name="connsiteY2" fmla="*/ 2801 h 1082676"/>
                <a:gd name="connsiteX3" fmla="*/ 3876639 w 3876639"/>
                <a:gd name="connsiteY3" fmla="*/ 0 h 1082676"/>
                <a:gd name="connsiteX4" fmla="*/ 3607373 w 3876639"/>
                <a:gd name="connsiteY4" fmla="*/ 1077066 h 1082676"/>
                <a:gd name="connsiteX5" fmla="*/ 561503 w 3876639"/>
                <a:gd name="connsiteY5" fmla="*/ 1082676 h 1082676"/>
                <a:gd name="connsiteX0" fmla="*/ 561503 w 3607373"/>
                <a:gd name="connsiteY0" fmla="*/ 1083271 h 1083271"/>
                <a:gd name="connsiteX1" fmla="*/ 0 w 3607373"/>
                <a:gd name="connsiteY1" fmla="*/ 574700 h 1083271"/>
                <a:gd name="connsiteX2" fmla="*/ 465725 w 3607373"/>
                <a:gd name="connsiteY2" fmla="*/ 3396 h 1083271"/>
                <a:gd name="connsiteX3" fmla="*/ 3379228 w 3607373"/>
                <a:gd name="connsiteY3" fmla="*/ 0 h 1083271"/>
                <a:gd name="connsiteX4" fmla="*/ 3607373 w 3607373"/>
                <a:gd name="connsiteY4" fmla="*/ 1077661 h 1083271"/>
                <a:gd name="connsiteX5" fmla="*/ 561503 w 3607373"/>
                <a:gd name="connsiteY5" fmla="*/ 1083271 h 1083271"/>
                <a:gd name="connsiteX0" fmla="*/ 561503 w 3607373"/>
                <a:gd name="connsiteY0" fmla="*/ 1083271 h 1083271"/>
                <a:gd name="connsiteX1" fmla="*/ 0 w 3607373"/>
                <a:gd name="connsiteY1" fmla="*/ 574700 h 1083271"/>
                <a:gd name="connsiteX2" fmla="*/ 191175 w 3607373"/>
                <a:gd name="connsiteY2" fmla="*/ 5186 h 1083271"/>
                <a:gd name="connsiteX3" fmla="*/ 3379228 w 3607373"/>
                <a:gd name="connsiteY3" fmla="*/ 0 h 1083271"/>
                <a:gd name="connsiteX4" fmla="*/ 3607373 w 3607373"/>
                <a:gd name="connsiteY4" fmla="*/ 1077661 h 1083271"/>
                <a:gd name="connsiteX5" fmla="*/ 561503 w 3607373"/>
                <a:gd name="connsiteY5" fmla="*/ 1083271 h 1083271"/>
                <a:gd name="connsiteX0" fmla="*/ 258469 w 3607373"/>
                <a:gd name="connsiteY0" fmla="*/ 1095976 h 1095976"/>
                <a:gd name="connsiteX1" fmla="*/ 0 w 3607373"/>
                <a:gd name="connsiteY1" fmla="*/ 574700 h 1095976"/>
                <a:gd name="connsiteX2" fmla="*/ 191175 w 3607373"/>
                <a:gd name="connsiteY2" fmla="*/ 5186 h 1095976"/>
                <a:gd name="connsiteX3" fmla="*/ 3379228 w 3607373"/>
                <a:gd name="connsiteY3" fmla="*/ 0 h 1095976"/>
                <a:gd name="connsiteX4" fmla="*/ 3607373 w 3607373"/>
                <a:gd name="connsiteY4" fmla="*/ 1077661 h 1095976"/>
                <a:gd name="connsiteX5" fmla="*/ 258469 w 3607373"/>
                <a:gd name="connsiteY5" fmla="*/ 1095976 h 1095976"/>
                <a:gd name="connsiteX0" fmla="*/ 572022 w 3920926"/>
                <a:gd name="connsiteY0" fmla="*/ 1095976 h 1095976"/>
                <a:gd name="connsiteX1" fmla="*/ 0 w 3920926"/>
                <a:gd name="connsiteY1" fmla="*/ 579269 h 1095976"/>
                <a:gd name="connsiteX2" fmla="*/ 504728 w 3920926"/>
                <a:gd name="connsiteY2" fmla="*/ 5186 h 1095976"/>
                <a:gd name="connsiteX3" fmla="*/ 3692781 w 3920926"/>
                <a:gd name="connsiteY3" fmla="*/ 0 h 1095976"/>
                <a:gd name="connsiteX4" fmla="*/ 3920926 w 3920926"/>
                <a:gd name="connsiteY4" fmla="*/ 1077661 h 1095976"/>
                <a:gd name="connsiteX5" fmla="*/ 572022 w 3920926"/>
                <a:gd name="connsiteY5" fmla="*/ 1095976 h 109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926" h="1095976">
                  <a:moveTo>
                    <a:pt x="572022" y="1095976"/>
                  </a:moveTo>
                  <a:cubicBezTo>
                    <a:pt x="380495" y="928296"/>
                    <a:pt x="275723" y="843916"/>
                    <a:pt x="0" y="579269"/>
                  </a:cubicBezTo>
                  <a:lnTo>
                    <a:pt x="504728" y="5186"/>
                  </a:lnTo>
                  <a:lnTo>
                    <a:pt x="3692781" y="0"/>
                  </a:lnTo>
                  <a:lnTo>
                    <a:pt x="3920926" y="1077661"/>
                  </a:lnTo>
                  <a:lnTo>
                    <a:pt x="572022" y="1095976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Parallelogram 11">
              <a:extLst>
                <a:ext uri="{FF2B5EF4-FFF2-40B4-BE49-F238E27FC236}">
                  <a16:creationId xmlns:a16="http://schemas.microsoft.com/office/drawing/2014/main" id="{1C1FB37B-6F7C-408F-A088-19A02F856B04}"/>
                </a:ext>
              </a:extLst>
            </p:cNvPr>
            <p:cNvSpPr/>
            <p:nvPr/>
          </p:nvSpPr>
          <p:spPr>
            <a:xfrm rot="19169898">
              <a:off x="-2851109" y="7356990"/>
              <a:ext cx="3550725" cy="1095976"/>
            </a:xfrm>
            <a:custGeom>
              <a:avLst/>
              <a:gdLst>
                <a:gd name="connsiteX0" fmla="*/ 0 w 4446082"/>
                <a:gd name="connsiteY0" fmla="*/ 1077066 h 1077066"/>
                <a:gd name="connsiteX1" fmla="*/ 269267 w 4446082"/>
                <a:gd name="connsiteY1" fmla="*/ 0 h 1077066"/>
                <a:gd name="connsiteX2" fmla="*/ 4446082 w 4446082"/>
                <a:gd name="connsiteY2" fmla="*/ 0 h 1077066"/>
                <a:gd name="connsiteX3" fmla="*/ 4176816 w 4446082"/>
                <a:gd name="connsiteY3" fmla="*/ 1077066 h 1077066"/>
                <a:gd name="connsiteX4" fmla="*/ 0 w 4446082"/>
                <a:gd name="connsiteY4" fmla="*/ 1077066 h 1077066"/>
                <a:gd name="connsiteX0" fmla="*/ 861679 w 4176815"/>
                <a:gd name="connsiteY0" fmla="*/ 1082676 h 1082676"/>
                <a:gd name="connsiteX1" fmla="*/ 0 w 4176815"/>
                <a:gd name="connsiteY1" fmla="*/ 0 h 1082676"/>
                <a:gd name="connsiteX2" fmla="*/ 4176815 w 4176815"/>
                <a:gd name="connsiteY2" fmla="*/ 0 h 1082676"/>
                <a:gd name="connsiteX3" fmla="*/ 3907549 w 4176815"/>
                <a:gd name="connsiteY3" fmla="*/ 1077066 h 1082676"/>
                <a:gd name="connsiteX4" fmla="*/ 861679 w 4176815"/>
                <a:gd name="connsiteY4" fmla="*/ 1082676 h 1082676"/>
                <a:gd name="connsiteX0" fmla="*/ 861679 w 4176815"/>
                <a:gd name="connsiteY0" fmla="*/ 1082676 h 1082676"/>
                <a:gd name="connsiteX1" fmla="*/ 309128 w 4176815"/>
                <a:gd name="connsiteY1" fmla="*/ 573400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861679 w 4176815"/>
                <a:gd name="connsiteY0" fmla="*/ 1082676 h 1082676"/>
                <a:gd name="connsiteX1" fmla="*/ 309128 w 4176815"/>
                <a:gd name="connsiteY1" fmla="*/ 573400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861679 w 4176815"/>
                <a:gd name="connsiteY0" fmla="*/ 1082676 h 1082676"/>
                <a:gd name="connsiteX1" fmla="*/ 300176 w 4176815"/>
                <a:gd name="connsiteY1" fmla="*/ 574105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561503 w 3876639"/>
                <a:gd name="connsiteY0" fmla="*/ 1082676 h 1082676"/>
                <a:gd name="connsiteX1" fmla="*/ 0 w 3876639"/>
                <a:gd name="connsiteY1" fmla="*/ 574105 h 1082676"/>
                <a:gd name="connsiteX2" fmla="*/ 465725 w 3876639"/>
                <a:gd name="connsiteY2" fmla="*/ 2801 h 1082676"/>
                <a:gd name="connsiteX3" fmla="*/ 3876639 w 3876639"/>
                <a:gd name="connsiteY3" fmla="*/ 0 h 1082676"/>
                <a:gd name="connsiteX4" fmla="*/ 3607373 w 3876639"/>
                <a:gd name="connsiteY4" fmla="*/ 1077066 h 1082676"/>
                <a:gd name="connsiteX5" fmla="*/ 561503 w 3876639"/>
                <a:gd name="connsiteY5" fmla="*/ 1082676 h 1082676"/>
                <a:gd name="connsiteX0" fmla="*/ 561503 w 3876639"/>
                <a:gd name="connsiteY0" fmla="*/ 1082676 h 1082676"/>
                <a:gd name="connsiteX1" fmla="*/ 0 w 3876639"/>
                <a:gd name="connsiteY1" fmla="*/ 574105 h 1082676"/>
                <a:gd name="connsiteX2" fmla="*/ 465725 w 3876639"/>
                <a:gd name="connsiteY2" fmla="*/ 2801 h 1082676"/>
                <a:gd name="connsiteX3" fmla="*/ 3876639 w 3876639"/>
                <a:gd name="connsiteY3" fmla="*/ 0 h 1082676"/>
                <a:gd name="connsiteX4" fmla="*/ 3607373 w 3876639"/>
                <a:gd name="connsiteY4" fmla="*/ 1077066 h 1082676"/>
                <a:gd name="connsiteX5" fmla="*/ 561503 w 3876639"/>
                <a:gd name="connsiteY5" fmla="*/ 1082676 h 1082676"/>
                <a:gd name="connsiteX0" fmla="*/ 561503 w 3607373"/>
                <a:gd name="connsiteY0" fmla="*/ 1083271 h 1083271"/>
                <a:gd name="connsiteX1" fmla="*/ 0 w 3607373"/>
                <a:gd name="connsiteY1" fmla="*/ 574700 h 1083271"/>
                <a:gd name="connsiteX2" fmla="*/ 465725 w 3607373"/>
                <a:gd name="connsiteY2" fmla="*/ 3396 h 1083271"/>
                <a:gd name="connsiteX3" fmla="*/ 3379228 w 3607373"/>
                <a:gd name="connsiteY3" fmla="*/ 0 h 1083271"/>
                <a:gd name="connsiteX4" fmla="*/ 3607373 w 3607373"/>
                <a:gd name="connsiteY4" fmla="*/ 1077661 h 1083271"/>
                <a:gd name="connsiteX5" fmla="*/ 561503 w 3607373"/>
                <a:gd name="connsiteY5" fmla="*/ 1083271 h 1083271"/>
                <a:gd name="connsiteX0" fmla="*/ 561503 w 3607373"/>
                <a:gd name="connsiteY0" fmla="*/ 1083271 h 1083271"/>
                <a:gd name="connsiteX1" fmla="*/ 0 w 3607373"/>
                <a:gd name="connsiteY1" fmla="*/ 574700 h 1083271"/>
                <a:gd name="connsiteX2" fmla="*/ 191175 w 3607373"/>
                <a:gd name="connsiteY2" fmla="*/ 5186 h 1083271"/>
                <a:gd name="connsiteX3" fmla="*/ 3379228 w 3607373"/>
                <a:gd name="connsiteY3" fmla="*/ 0 h 1083271"/>
                <a:gd name="connsiteX4" fmla="*/ 3607373 w 3607373"/>
                <a:gd name="connsiteY4" fmla="*/ 1077661 h 1083271"/>
                <a:gd name="connsiteX5" fmla="*/ 561503 w 3607373"/>
                <a:gd name="connsiteY5" fmla="*/ 1083271 h 1083271"/>
                <a:gd name="connsiteX0" fmla="*/ 258469 w 3607373"/>
                <a:gd name="connsiteY0" fmla="*/ 1095976 h 1095976"/>
                <a:gd name="connsiteX1" fmla="*/ 0 w 3607373"/>
                <a:gd name="connsiteY1" fmla="*/ 574700 h 1095976"/>
                <a:gd name="connsiteX2" fmla="*/ 191175 w 3607373"/>
                <a:gd name="connsiteY2" fmla="*/ 5186 h 1095976"/>
                <a:gd name="connsiteX3" fmla="*/ 3379228 w 3607373"/>
                <a:gd name="connsiteY3" fmla="*/ 0 h 1095976"/>
                <a:gd name="connsiteX4" fmla="*/ 3607373 w 3607373"/>
                <a:gd name="connsiteY4" fmla="*/ 1077661 h 1095976"/>
                <a:gd name="connsiteX5" fmla="*/ 258469 w 3607373"/>
                <a:gd name="connsiteY5" fmla="*/ 1095976 h 1095976"/>
                <a:gd name="connsiteX0" fmla="*/ 572022 w 3920926"/>
                <a:gd name="connsiteY0" fmla="*/ 1095976 h 1095976"/>
                <a:gd name="connsiteX1" fmla="*/ 0 w 3920926"/>
                <a:gd name="connsiteY1" fmla="*/ 579269 h 1095976"/>
                <a:gd name="connsiteX2" fmla="*/ 504728 w 3920926"/>
                <a:gd name="connsiteY2" fmla="*/ 5186 h 1095976"/>
                <a:gd name="connsiteX3" fmla="*/ 3692781 w 3920926"/>
                <a:gd name="connsiteY3" fmla="*/ 0 h 1095976"/>
                <a:gd name="connsiteX4" fmla="*/ 3920926 w 3920926"/>
                <a:gd name="connsiteY4" fmla="*/ 1077661 h 1095976"/>
                <a:gd name="connsiteX5" fmla="*/ 572022 w 3920926"/>
                <a:gd name="connsiteY5" fmla="*/ 1095976 h 109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926" h="1095976">
                  <a:moveTo>
                    <a:pt x="572022" y="1095976"/>
                  </a:moveTo>
                  <a:cubicBezTo>
                    <a:pt x="380495" y="928296"/>
                    <a:pt x="275723" y="843916"/>
                    <a:pt x="0" y="579269"/>
                  </a:cubicBezTo>
                  <a:lnTo>
                    <a:pt x="504728" y="5186"/>
                  </a:lnTo>
                  <a:lnTo>
                    <a:pt x="3692781" y="0"/>
                  </a:lnTo>
                  <a:lnTo>
                    <a:pt x="3920926" y="1077661"/>
                  </a:lnTo>
                  <a:lnTo>
                    <a:pt x="572022" y="109597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60FFA3-B256-7A82-6ABE-EA3160B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813" y="1504311"/>
            <a:ext cx="10968371" cy="34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17BF90D-B99B-47E0-95C4-F3C74A46606C}"/>
              </a:ext>
            </a:extLst>
          </p:cNvPr>
          <p:cNvSpPr/>
          <p:nvPr/>
        </p:nvSpPr>
        <p:spPr>
          <a:xfrm rot="5400000">
            <a:off x="-617140" y="30209"/>
            <a:ext cx="3393244" cy="215896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2DC66A-CB5F-4377-9572-B79666E47C96}"/>
              </a:ext>
            </a:extLst>
          </p:cNvPr>
          <p:cNvSpPr/>
          <p:nvPr/>
        </p:nvSpPr>
        <p:spPr>
          <a:xfrm>
            <a:off x="1573265" y="204551"/>
            <a:ext cx="9045469" cy="8713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  <a:ea typeface="Verdana" panose="020B0604030504040204" pitchFamily="34" charset="0"/>
                <a:cs typeface="+mn-cs"/>
              </a:rPr>
              <a:t>PSY9053 Clinical Psychology 1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D90C139-FAD8-449D-951C-E28A6202C8AE}"/>
              </a:ext>
            </a:extLst>
          </p:cNvPr>
          <p:cNvSpPr/>
          <p:nvPr/>
        </p:nvSpPr>
        <p:spPr>
          <a:xfrm rot="5400000">
            <a:off x="350274" y="-350274"/>
            <a:ext cx="1916879" cy="26174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15">
            <a:extLst>
              <a:ext uri="{FF2B5EF4-FFF2-40B4-BE49-F238E27FC236}">
                <a16:creationId xmlns:a16="http://schemas.microsoft.com/office/drawing/2014/main" id="{0B166EE6-BF89-4F28-A32C-FDBCD76D4254}"/>
              </a:ext>
            </a:extLst>
          </p:cNvPr>
          <p:cNvSpPr/>
          <p:nvPr/>
        </p:nvSpPr>
        <p:spPr>
          <a:xfrm rot="16200000">
            <a:off x="7600142" y="2239379"/>
            <a:ext cx="4982945" cy="4288475"/>
          </a:xfrm>
          <a:custGeom>
            <a:avLst/>
            <a:gdLst>
              <a:gd name="connsiteX0" fmla="*/ 0 w 6858000"/>
              <a:gd name="connsiteY0" fmla="*/ 5648325 h 5648325"/>
              <a:gd name="connsiteX1" fmla="*/ 3429000 w 6858000"/>
              <a:gd name="connsiteY1" fmla="*/ 0 h 5648325"/>
              <a:gd name="connsiteX2" fmla="*/ 6858000 w 6858000"/>
              <a:gd name="connsiteY2" fmla="*/ 5648325 h 5648325"/>
              <a:gd name="connsiteX3" fmla="*/ 0 w 6858000"/>
              <a:gd name="connsiteY3" fmla="*/ 5648325 h 5648325"/>
              <a:gd name="connsiteX0" fmla="*/ 9526 w 6867526"/>
              <a:gd name="connsiteY0" fmla="*/ 5534022 h 5534022"/>
              <a:gd name="connsiteX1" fmla="*/ 0 w 6867526"/>
              <a:gd name="connsiteY1" fmla="*/ 0 h 5534022"/>
              <a:gd name="connsiteX2" fmla="*/ 6867526 w 6867526"/>
              <a:gd name="connsiteY2" fmla="*/ 5534022 h 5534022"/>
              <a:gd name="connsiteX3" fmla="*/ 9526 w 6867526"/>
              <a:gd name="connsiteY3" fmla="*/ 5534022 h 5534022"/>
              <a:gd name="connsiteX0" fmla="*/ 9526 w 5962651"/>
              <a:gd name="connsiteY0" fmla="*/ 5534022 h 5534022"/>
              <a:gd name="connsiteX1" fmla="*/ 0 w 5962651"/>
              <a:gd name="connsiteY1" fmla="*/ 0 h 5534022"/>
              <a:gd name="connsiteX2" fmla="*/ 5962651 w 5962651"/>
              <a:gd name="connsiteY2" fmla="*/ 5534022 h 5534022"/>
              <a:gd name="connsiteX3" fmla="*/ 9526 w 5962651"/>
              <a:gd name="connsiteY3" fmla="*/ 5534022 h 5534022"/>
              <a:gd name="connsiteX0" fmla="*/ 9526 w 5524500"/>
              <a:gd name="connsiteY0" fmla="*/ 5534022 h 5534025"/>
              <a:gd name="connsiteX1" fmla="*/ 0 w 5524500"/>
              <a:gd name="connsiteY1" fmla="*/ 0 h 5534025"/>
              <a:gd name="connsiteX2" fmla="*/ 5524500 w 5524500"/>
              <a:gd name="connsiteY2" fmla="*/ 5534025 h 5534025"/>
              <a:gd name="connsiteX3" fmla="*/ 9526 w 5524500"/>
              <a:gd name="connsiteY3" fmla="*/ 5534022 h 5534025"/>
              <a:gd name="connsiteX0" fmla="*/ 9526 w 5137913"/>
              <a:gd name="connsiteY0" fmla="*/ 5534022 h 5534022"/>
              <a:gd name="connsiteX1" fmla="*/ 0 w 5137913"/>
              <a:gd name="connsiteY1" fmla="*/ 0 h 5534022"/>
              <a:gd name="connsiteX2" fmla="*/ 5137913 w 5137913"/>
              <a:gd name="connsiteY2" fmla="*/ 5525832 h 5534022"/>
              <a:gd name="connsiteX3" fmla="*/ 9526 w 5137913"/>
              <a:gd name="connsiteY3" fmla="*/ 5534022 h 5534022"/>
              <a:gd name="connsiteX0" fmla="*/ 9526 w 4782253"/>
              <a:gd name="connsiteY0" fmla="*/ 5534022 h 5534022"/>
              <a:gd name="connsiteX1" fmla="*/ 0 w 4782253"/>
              <a:gd name="connsiteY1" fmla="*/ 0 h 5534022"/>
              <a:gd name="connsiteX2" fmla="*/ 4782253 w 4782253"/>
              <a:gd name="connsiteY2" fmla="*/ 5517639 h 5534022"/>
              <a:gd name="connsiteX3" fmla="*/ 9526 w 4782253"/>
              <a:gd name="connsiteY3" fmla="*/ 5534022 h 5534022"/>
              <a:gd name="connsiteX0" fmla="*/ 9526 w 4775212"/>
              <a:gd name="connsiteY0" fmla="*/ 5534022 h 5535040"/>
              <a:gd name="connsiteX1" fmla="*/ 0 w 4775212"/>
              <a:gd name="connsiteY1" fmla="*/ 0 h 5535040"/>
              <a:gd name="connsiteX2" fmla="*/ 4775212 w 4775212"/>
              <a:gd name="connsiteY2" fmla="*/ 5535040 h 5535040"/>
              <a:gd name="connsiteX3" fmla="*/ 9526 w 4775212"/>
              <a:gd name="connsiteY3" fmla="*/ 5534022 h 5535040"/>
              <a:gd name="connsiteX0" fmla="*/ 9526 w 4911368"/>
              <a:gd name="connsiteY0" fmla="*/ 5534022 h 5590748"/>
              <a:gd name="connsiteX1" fmla="*/ 0 w 4911368"/>
              <a:gd name="connsiteY1" fmla="*/ 0 h 5590748"/>
              <a:gd name="connsiteX2" fmla="*/ 4911368 w 4911368"/>
              <a:gd name="connsiteY2" fmla="*/ 5590748 h 5590748"/>
              <a:gd name="connsiteX3" fmla="*/ 9526 w 4911368"/>
              <a:gd name="connsiteY3" fmla="*/ 5534022 h 5590748"/>
              <a:gd name="connsiteX0" fmla="*/ 9526 w 5065678"/>
              <a:gd name="connsiteY0" fmla="*/ 5534022 h 5590751"/>
              <a:gd name="connsiteX1" fmla="*/ 0 w 5065678"/>
              <a:gd name="connsiteY1" fmla="*/ 0 h 5590751"/>
              <a:gd name="connsiteX2" fmla="*/ 5065678 w 5065678"/>
              <a:gd name="connsiteY2" fmla="*/ 5590751 h 5590751"/>
              <a:gd name="connsiteX3" fmla="*/ 9526 w 5065678"/>
              <a:gd name="connsiteY3" fmla="*/ 5534022 h 5590751"/>
              <a:gd name="connsiteX0" fmla="*/ 9526 w 5219987"/>
              <a:gd name="connsiteY0" fmla="*/ 5534022 h 5590754"/>
              <a:gd name="connsiteX1" fmla="*/ 0 w 5219987"/>
              <a:gd name="connsiteY1" fmla="*/ 0 h 5590754"/>
              <a:gd name="connsiteX2" fmla="*/ 5219987 w 5219987"/>
              <a:gd name="connsiteY2" fmla="*/ 5590754 h 5590754"/>
              <a:gd name="connsiteX3" fmla="*/ 9526 w 5219987"/>
              <a:gd name="connsiteY3" fmla="*/ 5534022 h 5590754"/>
              <a:gd name="connsiteX0" fmla="*/ 9526 w 5292601"/>
              <a:gd name="connsiteY0" fmla="*/ 5534022 h 5590754"/>
              <a:gd name="connsiteX1" fmla="*/ 0 w 5292601"/>
              <a:gd name="connsiteY1" fmla="*/ 0 h 5590754"/>
              <a:gd name="connsiteX2" fmla="*/ 5292601 w 5292601"/>
              <a:gd name="connsiteY2" fmla="*/ 5590754 h 5590754"/>
              <a:gd name="connsiteX3" fmla="*/ 9526 w 5292601"/>
              <a:gd name="connsiteY3" fmla="*/ 5534022 h 559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601" h="5590754">
                <a:moveTo>
                  <a:pt x="9526" y="5534022"/>
                </a:moveTo>
                <a:cubicBezTo>
                  <a:pt x="6351" y="3689348"/>
                  <a:pt x="3175" y="1844674"/>
                  <a:pt x="0" y="0"/>
                </a:cubicBezTo>
                <a:lnTo>
                  <a:pt x="5292601" y="5590754"/>
                </a:lnTo>
                <a:cubicBezTo>
                  <a:pt x="3704039" y="5590415"/>
                  <a:pt x="1598088" y="5534361"/>
                  <a:pt x="9526" y="55340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15">
            <a:extLst>
              <a:ext uri="{FF2B5EF4-FFF2-40B4-BE49-F238E27FC236}">
                <a16:creationId xmlns:a16="http://schemas.microsoft.com/office/drawing/2014/main" id="{4285D522-4BDB-4E26-B2E1-988003B08D34}"/>
              </a:ext>
            </a:extLst>
          </p:cNvPr>
          <p:cNvSpPr/>
          <p:nvPr/>
        </p:nvSpPr>
        <p:spPr>
          <a:xfrm rot="16200000">
            <a:off x="9022502" y="3698023"/>
            <a:ext cx="3393245" cy="2945760"/>
          </a:xfrm>
          <a:custGeom>
            <a:avLst/>
            <a:gdLst>
              <a:gd name="connsiteX0" fmla="*/ 0 w 6858000"/>
              <a:gd name="connsiteY0" fmla="*/ 5648325 h 5648325"/>
              <a:gd name="connsiteX1" fmla="*/ 3429000 w 6858000"/>
              <a:gd name="connsiteY1" fmla="*/ 0 h 5648325"/>
              <a:gd name="connsiteX2" fmla="*/ 6858000 w 6858000"/>
              <a:gd name="connsiteY2" fmla="*/ 5648325 h 5648325"/>
              <a:gd name="connsiteX3" fmla="*/ 0 w 6858000"/>
              <a:gd name="connsiteY3" fmla="*/ 5648325 h 5648325"/>
              <a:gd name="connsiteX0" fmla="*/ 9526 w 6867526"/>
              <a:gd name="connsiteY0" fmla="*/ 5534022 h 5534022"/>
              <a:gd name="connsiteX1" fmla="*/ 0 w 6867526"/>
              <a:gd name="connsiteY1" fmla="*/ 0 h 5534022"/>
              <a:gd name="connsiteX2" fmla="*/ 6867526 w 6867526"/>
              <a:gd name="connsiteY2" fmla="*/ 5534022 h 5534022"/>
              <a:gd name="connsiteX3" fmla="*/ 9526 w 6867526"/>
              <a:gd name="connsiteY3" fmla="*/ 5534022 h 5534022"/>
              <a:gd name="connsiteX0" fmla="*/ 9526 w 5962651"/>
              <a:gd name="connsiteY0" fmla="*/ 5534022 h 5534022"/>
              <a:gd name="connsiteX1" fmla="*/ 0 w 5962651"/>
              <a:gd name="connsiteY1" fmla="*/ 0 h 5534022"/>
              <a:gd name="connsiteX2" fmla="*/ 5962651 w 5962651"/>
              <a:gd name="connsiteY2" fmla="*/ 5534022 h 5534022"/>
              <a:gd name="connsiteX3" fmla="*/ 9526 w 5962651"/>
              <a:gd name="connsiteY3" fmla="*/ 5534022 h 5534022"/>
              <a:gd name="connsiteX0" fmla="*/ 9526 w 5524500"/>
              <a:gd name="connsiteY0" fmla="*/ 5534022 h 5534025"/>
              <a:gd name="connsiteX1" fmla="*/ 0 w 5524500"/>
              <a:gd name="connsiteY1" fmla="*/ 0 h 5534025"/>
              <a:gd name="connsiteX2" fmla="*/ 5524500 w 5524500"/>
              <a:gd name="connsiteY2" fmla="*/ 5534025 h 5534025"/>
              <a:gd name="connsiteX3" fmla="*/ 9526 w 5524500"/>
              <a:gd name="connsiteY3" fmla="*/ 5534022 h 553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34025">
                <a:moveTo>
                  <a:pt x="9526" y="5534022"/>
                </a:moveTo>
                <a:cubicBezTo>
                  <a:pt x="6351" y="3689348"/>
                  <a:pt x="3175" y="1844674"/>
                  <a:pt x="0" y="0"/>
                </a:cubicBezTo>
                <a:lnTo>
                  <a:pt x="5524500" y="5534025"/>
                </a:lnTo>
                <a:lnTo>
                  <a:pt x="9526" y="55340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16">
            <a:extLst>
              <a:ext uri="{FF2B5EF4-FFF2-40B4-BE49-F238E27FC236}">
                <a16:creationId xmlns:a16="http://schemas.microsoft.com/office/drawing/2014/main" id="{EED5B746-98AF-4605-A287-7C8AB53228DD}"/>
              </a:ext>
            </a:extLst>
          </p:cNvPr>
          <p:cNvSpPr/>
          <p:nvPr/>
        </p:nvSpPr>
        <p:spPr>
          <a:xfrm rot="16200000" flipH="1">
            <a:off x="10033685" y="4815180"/>
            <a:ext cx="2851692" cy="1491462"/>
          </a:xfrm>
          <a:custGeom>
            <a:avLst/>
            <a:gdLst>
              <a:gd name="connsiteX0" fmla="*/ 0 w 3393244"/>
              <a:gd name="connsiteY0" fmla="*/ 2136205 h 2136205"/>
              <a:gd name="connsiteX1" fmla="*/ 1696622 w 3393244"/>
              <a:gd name="connsiteY1" fmla="*/ 0 h 2136205"/>
              <a:gd name="connsiteX2" fmla="*/ 3393244 w 3393244"/>
              <a:gd name="connsiteY2" fmla="*/ 2136205 h 2136205"/>
              <a:gd name="connsiteX3" fmla="*/ 0 w 3393244"/>
              <a:gd name="connsiteY3" fmla="*/ 2136205 h 2136205"/>
              <a:gd name="connsiteX0" fmla="*/ 0 w 3393244"/>
              <a:gd name="connsiteY0" fmla="*/ 2021905 h 2021905"/>
              <a:gd name="connsiteX1" fmla="*/ 2106200 w 3393244"/>
              <a:gd name="connsiteY1" fmla="*/ 0 h 2021905"/>
              <a:gd name="connsiteX2" fmla="*/ 3393244 w 3393244"/>
              <a:gd name="connsiteY2" fmla="*/ 2021905 h 2021905"/>
              <a:gd name="connsiteX3" fmla="*/ 0 w 3393244"/>
              <a:gd name="connsiteY3" fmla="*/ 2021905 h 2021905"/>
              <a:gd name="connsiteX0" fmla="*/ 0 w 3534929"/>
              <a:gd name="connsiteY0" fmla="*/ 2021905 h 2039270"/>
              <a:gd name="connsiteX1" fmla="*/ 2106200 w 3534929"/>
              <a:gd name="connsiteY1" fmla="*/ 0 h 2039270"/>
              <a:gd name="connsiteX2" fmla="*/ 3534929 w 3534929"/>
              <a:gd name="connsiteY2" fmla="*/ 2039270 h 2039270"/>
              <a:gd name="connsiteX3" fmla="*/ 0 w 3534929"/>
              <a:gd name="connsiteY3" fmla="*/ 2021905 h 203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4929" h="2039270">
                <a:moveTo>
                  <a:pt x="0" y="2021905"/>
                </a:moveTo>
                <a:lnTo>
                  <a:pt x="2106200" y="0"/>
                </a:lnTo>
                <a:lnTo>
                  <a:pt x="3534929" y="2039270"/>
                </a:lnTo>
                <a:lnTo>
                  <a:pt x="0" y="20219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7AAB82-3794-4DDE-87BD-2F3A20C5BCF6}"/>
              </a:ext>
            </a:extLst>
          </p:cNvPr>
          <p:cNvGrpSpPr/>
          <p:nvPr/>
        </p:nvGrpSpPr>
        <p:grpSpPr>
          <a:xfrm>
            <a:off x="9877398" y="1161670"/>
            <a:ext cx="2514609" cy="4700589"/>
            <a:chOff x="9877398" y="1161670"/>
            <a:chExt cx="2514609" cy="4700589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7D576594-362B-48FD-B04E-A13256B726D0}"/>
                </a:ext>
              </a:extLst>
            </p:cNvPr>
            <p:cNvSpPr/>
            <p:nvPr/>
          </p:nvSpPr>
          <p:spPr>
            <a:xfrm rot="18659520">
              <a:off x="8918133" y="4106826"/>
              <a:ext cx="2714698" cy="796168"/>
            </a:xfrm>
            <a:custGeom>
              <a:avLst/>
              <a:gdLst>
                <a:gd name="connsiteX0" fmla="*/ 0 w 3104157"/>
                <a:gd name="connsiteY0" fmla="*/ 783014 h 783014"/>
                <a:gd name="connsiteX1" fmla="*/ 195754 w 3104157"/>
                <a:gd name="connsiteY1" fmla="*/ 0 h 783014"/>
                <a:gd name="connsiteX2" fmla="*/ 3104157 w 3104157"/>
                <a:gd name="connsiteY2" fmla="*/ 0 h 783014"/>
                <a:gd name="connsiteX3" fmla="*/ 2908404 w 3104157"/>
                <a:gd name="connsiteY3" fmla="*/ 783014 h 783014"/>
                <a:gd name="connsiteX4" fmla="*/ 0 w 3104157"/>
                <a:gd name="connsiteY4" fmla="*/ 783014 h 783014"/>
                <a:gd name="connsiteX0" fmla="*/ 55617 w 2908403"/>
                <a:gd name="connsiteY0" fmla="*/ 789206 h 789206"/>
                <a:gd name="connsiteX1" fmla="*/ 0 w 2908403"/>
                <a:gd name="connsiteY1" fmla="*/ 0 h 789206"/>
                <a:gd name="connsiteX2" fmla="*/ 2908403 w 2908403"/>
                <a:gd name="connsiteY2" fmla="*/ 0 h 789206"/>
                <a:gd name="connsiteX3" fmla="*/ 2712650 w 2908403"/>
                <a:gd name="connsiteY3" fmla="*/ 783014 h 789206"/>
                <a:gd name="connsiteX4" fmla="*/ 55617 w 2908403"/>
                <a:gd name="connsiteY4" fmla="*/ 789206 h 789206"/>
                <a:gd name="connsiteX0" fmla="*/ 100283 w 2953069"/>
                <a:gd name="connsiteY0" fmla="*/ 799289 h 799289"/>
                <a:gd name="connsiteX1" fmla="*/ 0 w 2953069"/>
                <a:gd name="connsiteY1" fmla="*/ 0 h 799289"/>
                <a:gd name="connsiteX2" fmla="*/ 2953069 w 2953069"/>
                <a:gd name="connsiteY2" fmla="*/ 10083 h 799289"/>
                <a:gd name="connsiteX3" fmla="*/ 2757316 w 2953069"/>
                <a:gd name="connsiteY3" fmla="*/ 793097 h 799289"/>
                <a:gd name="connsiteX4" fmla="*/ 100283 w 2953069"/>
                <a:gd name="connsiteY4" fmla="*/ 799289 h 799289"/>
                <a:gd name="connsiteX0" fmla="*/ 100283 w 2757316"/>
                <a:gd name="connsiteY0" fmla="*/ 799289 h 799289"/>
                <a:gd name="connsiteX1" fmla="*/ 0 w 2757316"/>
                <a:gd name="connsiteY1" fmla="*/ 0 h 799289"/>
                <a:gd name="connsiteX2" fmla="*/ 2683743 w 2757316"/>
                <a:gd name="connsiteY2" fmla="*/ 3451 h 799289"/>
                <a:gd name="connsiteX3" fmla="*/ 2757316 w 2757316"/>
                <a:gd name="connsiteY3" fmla="*/ 793097 h 799289"/>
                <a:gd name="connsiteX4" fmla="*/ 100283 w 2757316"/>
                <a:gd name="connsiteY4" fmla="*/ 799289 h 799289"/>
                <a:gd name="connsiteX0" fmla="*/ 34398 w 2757316"/>
                <a:gd name="connsiteY0" fmla="*/ 788615 h 793097"/>
                <a:gd name="connsiteX1" fmla="*/ 0 w 2757316"/>
                <a:gd name="connsiteY1" fmla="*/ 0 h 793097"/>
                <a:gd name="connsiteX2" fmla="*/ 2683743 w 2757316"/>
                <a:gd name="connsiteY2" fmla="*/ 3451 h 793097"/>
                <a:gd name="connsiteX3" fmla="*/ 2757316 w 2757316"/>
                <a:gd name="connsiteY3" fmla="*/ 793097 h 793097"/>
                <a:gd name="connsiteX4" fmla="*/ 34398 w 2757316"/>
                <a:gd name="connsiteY4" fmla="*/ 788615 h 793097"/>
                <a:gd name="connsiteX0" fmla="*/ 34398 w 2714698"/>
                <a:gd name="connsiteY0" fmla="*/ 788615 h 796168"/>
                <a:gd name="connsiteX1" fmla="*/ 0 w 2714698"/>
                <a:gd name="connsiteY1" fmla="*/ 0 h 796168"/>
                <a:gd name="connsiteX2" fmla="*/ 2683743 w 2714698"/>
                <a:gd name="connsiteY2" fmla="*/ 3451 h 796168"/>
                <a:gd name="connsiteX3" fmla="*/ 2714698 w 2714698"/>
                <a:gd name="connsiteY3" fmla="*/ 796168 h 796168"/>
                <a:gd name="connsiteX4" fmla="*/ 34398 w 2714698"/>
                <a:gd name="connsiteY4" fmla="*/ 788615 h 79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98" h="796168">
                  <a:moveTo>
                    <a:pt x="34398" y="788615"/>
                  </a:moveTo>
                  <a:lnTo>
                    <a:pt x="0" y="0"/>
                  </a:lnTo>
                  <a:lnTo>
                    <a:pt x="2683743" y="3451"/>
                  </a:lnTo>
                  <a:lnTo>
                    <a:pt x="2714698" y="796168"/>
                  </a:lnTo>
                  <a:lnTo>
                    <a:pt x="34398" y="788615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Parallelogram 9">
              <a:extLst>
                <a:ext uri="{FF2B5EF4-FFF2-40B4-BE49-F238E27FC236}">
                  <a16:creationId xmlns:a16="http://schemas.microsoft.com/office/drawing/2014/main" id="{EF85C6CD-79B0-4B87-B3A2-C9DE05AA4E09}"/>
                </a:ext>
              </a:extLst>
            </p:cNvPr>
            <p:cNvSpPr/>
            <p:nvPr/>
          </p:nvSpPr>
          <p:spPr>
            <a:xfrm rot="18659520">
              <a:off x="10636574" y="2120935"/>
              <a:ext cx="2714698" cy="796168"/>
            </a:xfrm>
            <a:custGeom>
              <a:avLst/>
              <a:gdLst>
                <a:gd name="connsiteX0" fmla="*/ 0 w 3104157"/>
                <a:gd name="connsiteY0" fmla="*/ 783014 h 783014"/>
                <a:gd name="connsiteX1" fmla="*/ 195754 w 3104157"/>
                <a:gd name="connsiteY1" fmla="*/ 0 h 783014"/>
                <a:gd name="connsiteX2" fmla="*/ 3104157 w 3104157"/>
                <a:gd name="connsiteY2" fmla="*/ 0 h 783014"/>
                <a:gd name="connsiteX3" fmla="*/ 2908404 w 3104157"/>
                <a:gd name="connsiteY3" fmla="*/ 783014 h 783014"/>
                <a:gd name="connsiteX4" fmla="*/ 0 w 3104157"/>
                <a:gd name="connsiteY4" fmla="*/ 783014 h 783014"/>
                <a:gd name="connsiteX0" fmla="*/ 55617 w 2908403"/>
                <a:gd name="connsiteY0" fmla="*/ 789206 h 789206"/>
                <a:gd name="connsiteX1" fmla="*/ 0 w 2908403"/>
                <a:gd name="connsiteY1" fmla="*/ 0 h 789206"/>
                <a:gd name="connsiteX2" fmla="*/ 2908403 w 2908403"/>
                <a:gd name="connsiteY2" fmla="*/ 0 h 789206"/>
                <a:gd name="connsiteX3" fmla="*/ 2712650 w 2908403"/>
                <a:gd name="connsiteY3" fmla="*/ 783014 h 789206"/>
                <a:gd name="connsiteX4" fmla="*/ 55617 w 2908403"/>
                <a:gd name="connsiteY4" fmla="*/ 789206 h 789206"/>
                <a:gd name="connsiteX0" fmla="*/ 100283 w 2953069"/>
                <a:gd name="connsiteY0" fmla="*/ 799289 h 799289"/>
                <a:gd name="connsiteX1" fmla="*/ 0 w 2953069"/>
                <a:gd name="connsiteY1" fmla="*/ 0 h 799289"/>
                <a:gd name="connsiteX2" fmla="*/ 2953069 w 2953069"/>
                <a:gd name="connsiteY2" fmla="*/ 10083 h 799289"/>
                <a:gd name="connsiteX3" fmla="*/ 2757316 w 2953069"/>
                <a:gd name="connsiteY3" fmla="*/ 793097 h 799289"/>
                <a:gd name="connsiteX4" fmla="*/ 100283 w 2953069"/>
                <a:gd name="connsiteY4" fmla="*/ 799289 h 799289"/>
                <a:gd name="connsiteX0" fmla="*/ 100283 w 2757316"/>
                <a:gd name="connsiteY0" fmla="*/ 799289 h 799289"/>
                <a:gd name="connsiteX1" fmla="*/ 0 w 2757316"/>
                <a:gd name="connsiteY1" fmla="*/ 0 h 799289"/>
                <a:gd name="connsiteX2" fmla="*/ 2683743 w 2757316"/>
                <a:gd name="connsiteY2" fmla="*/ 3451 h 799289"/>
                <a:gd name="connsiteX3" fmla="*/ 2757316 w 2757316"/>
                <a:gd name="connsiteY3" fmla="*/ 793097 h 799289"/>
                <a:gd name="connsiteX4" fmla="*/ 100283 w 2757316"/>
                <a:gd name="connsiteY4" fmla="*/ 799289 h 799289"/>
                <a:gd name="connsiteX0" fmla="*/ 34398 w 2757316"/>
                <a:gd name="connsiteY0" fmla="*/ 788615 h 793097"/>
                <a:gd name="connsiteX1" fmla="*/ 0 w 2757316"/>
                <a:gd name="connsiteY1" fmla="*/ 0 h 793097"/>
                <a:gd name="connsiteX2" fmla="*/ 2683743 w 2757316"/>
                <a:gd name="connsiteY2" fmla="*/ 3451 h 793097"/>
                <a:gd name="connsiteX3" fmla="*/ 2757316 w 2757316"/>
                <a:gd name="connsiteY3" fmla="*/ 793097 h 793097"/>
                <a:gd name="connsiteX4" fmla="*/ 34398 w 2757316"/>
                <a:gd name="connsiteY4" fmla="*/ 788615 h 793097"/>
                <a:gd name="connsiteX0" fmla="*/ 34398 w 2714698"/>
                <a:gd name="connsiteY0" fmla="*/ 788615 h 796168"/>
                <a:gd name="connsiteX1" fmla="*/ 0 w 2714698"/>
                <a:gd name="connsiteY1" fmla="*/ 0 h 796168"/>
                <a:gd name="connsiteX2" fmla="*/ 2683743 w 2714698"/>
                <a:gd name="connsiteY2" fmla="*/ 3451 h 796168"/>
                <a:gd name="connsiteX3" fmla="*/ 2714698 w 2714698"/>
                <a:gd name="connsiteY3" fmla="*/ 796168 h 796168"/>
                <a:gd name="connsiteX4" fmla="*/ 34398 w 2714698"/>
                <a:gd name="connsiteY4" fmla="*/ 788615 h 79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98" h="796168">
                  <a:moveTo>
                    <a:pt x="34398" y="788615"/>
                  </a:moveTo>
                  <a:lnTo>
                    <a:pt x="0" y="0"/>
                  </a:lnTo>
                  <a:lnTo>
                    <a:pt x="2683743" y="3451"/>
                  </a:lnTo>
                  <a:lnTo>
                    <a:pt x="2714698" y="796168"/>
                  </a:lnTo>
                  <a:lnTo>
                    <a:pt x="34398" y="78861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DC1488-D088-49AA-A1CD-5386E45FA304}"/>
              </a:ext>
            </a:extLst>
          </p:cNvPr>
          <p:cNvGrpSpPr/>
          <p:nvPr/>
        </p:nvGrpSpPr>
        <p:grpSpPr>
          <a:xfrm>
            <a:off x="-2645455" y="5258578"/>
            <a:ext cx="4457352" cy="2621595"/>
            <a:chOff x="-2645455" y="5258578"/>
            <a:chExt cx="4457352" cy="2621595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BADF4E69-1AE1-42CB-8177-9872F71D88E0}"/>
                </a:ext>
              </a:extLst>
            </p:cNvPr>
            <p:cNvSpPr/>
            <p:nvPr/>
          </p:nvSpPr>
          <p:spPr>
            <a:xfrm rot="19169898">
              <a:off x="-971126" y="5258578"/>
              <a:ext cx="2783023" cy="1135885"/>
            </a:xfrm>
            <a:custGeom>
              <a:avLst/>
              <a:gdLst>
                <a:gd name="connsiteX0" fmla="*/ 0 w 3104157"/>
                <a:gd name="connsiteY0" fmla="*/ 1077066 h 1077066"/>
                <a:gd name="connsiteX1" fmla="*/ 269267 w 3104157"/>
                <a:gd name="connsiteY1" fmla="*/ 0 h 1077066"/>
                <a:gd name="connsiteX2" fmla="*/ 3104157 w 3104157"/>
                <a:gd name="connsiteY2" fmla="*/ 0 h 1077066"/>
                <a:gd name="connsiteX3" fmla="*/ 2834891 w 3104157"/>
                <a:gd name="connsiteY3" fmla="*/ 1077066 h 1077066"/>
                <a:gd name="connsiteX4" fmla="*/ 0 w 3104157"/>
                <a:gd name="connsiteY4" fmla="*/ 1077066 h 1077066"/>
                <a:gd name="connsiteX0" fmla="*/ 0 w 2839683"/>
                <a:gd name="connsiteY0" fmla="*/ 1072474 h 1077066"/>
                <a:gd name="connsiteX1" fmla="*/ 4793 w 2839683"/>
                <a:gd name="connsiteY1" fmla="*/ 0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5029 h 1079621"/>
                <a:gd name="connsiteX1" fmla="*/ 999076 w 2839683"/>
                <a:gd name="connsiteY1" fmla="*/ 0 h 1079621"/>
                <a:gd name="connsiteX2" fmla="*/ 2839683 w 2839683"/>
                <a:gd name="connsiteY2" fmla="*/ 2555 h 1079621"/>
                <a:gd name="connsiteX3" fmla="*/ 2570417 w 2839683"/>
                <a:gd name="connsiteY3" fmla="*/ 1079621 h 1079621"/>
                <a:gd name="connsiteX4" fmla="*/ 0 w 2839683"/>
                <a:gd name="connsiteY4" fmla="*/ 1075029 h 1079621"/>
                <a:gd name="connsiteX0" fmla="*/ 0 w 2787276"/>
                <a:gd name="connsiteY0" fmla="*/ 1111441 h 1111441"/>
                <a:gd name="connsiteX1" fmla="*/ 946669 w 2787276"/>
                <a:gd name="connsiteY1" fmla="*/ 0 h 1111441"/>
                <a:gd name="connsiteX2" fmla="*/ 2787276 w 2787276"/>
                <a:gd name="connsiteY2" fmla="*/ 2555 h 1111441"/>
                <a:gd name="connsiteX3" fmla="*/ 2518010 w 2787276"/>
                <a:gd name="connsiteY3" fmla="*/ 1079621 h 1111441"/>
                <a:gd name="connsiteX4" fmla="*/ 0 w 2787276"/>
                <a:gd name="connsiteY4" fmla="*/ 1111441 h 1111441"/>
                <a:gd name="connsiteX0" fmla="*/ 0 w 2710021"/>
                <a:gd name="connsiteY0" fmla="*/ 1177428 h 1177428"/>
                <a:gd name="connsiteX1" fmla="*/ 869414 w 2710021"/>
                <a:gd name="connsiteY1" fmla="*/ 0 h 1177428"/>
                <a:gd name="connsiteX2" fmla="*/ 2710021 w 2710021"/>
                <a:gd name="connsiteY2" fmla="*/ 2555 h 1177428"/>
                <a:gd name="connsiteX3" fmla="*/ 2440755 w 2710021"/>
                <a:gd name="connsiteY3" fmla="*/ 1079621 h 1177428"/>
                <a:gd name="connsiteX4" fmla="*/ 0 w 2710021"/>
                <a:gd name="connsiteY4" fmla="*/ 1177428 h 1177428"/>
                <a:gd name="connsiteX0" fmla="*/ 0 w 2795525"/>
                <a:gd name="connsiteY0" fmla="*/ 1121099 h 1121099"/>
                <a:gd name="connsiteX1" fmla="*/ 954918 w 2795525"/>
                <a:gd name="connsiteY1" fmla="*/ 0 h 1121099"/>
                <a:gd name="connsiteX2" fmla="*/ 2795525 w 2795525"/>
                <a:gd name="connsiteY2" fmla="*/ 2555 h 1121099"/>
                <a:gd name="connsiteX3" fmla="*/ 2526259 w 2795525"/>
                <a:gd name="connsiteY3" fmla="*/ 1079621 h 1121099"/>
                <a:gd name="connsiteX4" fmla="*/ 0 w 2795525"/>
                <a:gd name="connsiteY4" fmla="*/ 1121099 h 1121099"/>
                <a:gd name="connsiteX0" fmla="*/ 0 w 2795525"/>
                <a:gd name="connsiteY0" fmla="*/ 1121099 h 1121099"/>
                <a:gd name="connsiteX1" fmla="*/ 954918 w 2795525"/>
                <a:gd name="connsiteY1" fmla="*/ 0 h 1121099"/>
                <a:gd name="connsiteX2" fmla="*/ 2795525 w 2795525"/>
                <a:gd name="connsiteY2" fmla="*/ 2555 h 1121099"/>
                <a:gd name="connsiteX3" fmla="*/ 2526259 w 2795525"/>
                <a:gd name="connsiteY3" fmla="*/ 1079621 h 1121099"/>
                <a:gd name="connsiteX4" fmla="*/ 0 w 2795525"/>
                <a:gd name="connsiteY4" fmla="*/ 1121099 h 1121099"/>
                <a:gd name="connsiteX0" fmla="*/ 0 w 2526259"/>
                <a:gd name="connsiteY0" fmla="*/ 1124570 h 1124570"/>
                <a:gd name="connsiteX1" fmla="*/ 954918 w 2526259"/>
                <a:gd name="connsiteY1" fmla="*/ 3471 h 1124570"/>
                <a:gd name="connsiteX2" fmla="*/ 2299611 w 2526259"/>
                <a:gd name="connsiteY2" fmla="*/ 0 h 1124570"/>
                <a:gd name="connsiteX3" fmla="*/ 2526259 w 2526259"/>
                <a:gd name="connsiteY3" fmla="*/ 1083092 h 1124570"/>
                <a:gd name="connsiteX4" fmla="*/ 0 w 2526259"/>
                <a:gd name="connsiteY4" fmla="*/ 1124570 h 1124570"/>
                <a:gd name="connsiteX0" fmla="*/ 0 w 2526259"/>
                <a:gd name="connsiteY0" fmla="*/ 1124570 h 1124570"/>
                <a:gd name="connsiteX1" fmla="*/ 751134 w 2526259"/>
                <a:gd name="connsiteY1" fmla="*/ 10618 h 1124570"/>
                <a:gd name="connsiteX2" fmla="*/ 2299611 w 2526259"/>
                <a:gd name="connsiteY2" fmla="*/ 0 h 1124570"/>
                <a:gd name="connsiteX3" fmla="*/ 2526259 w 2526259"/>
                <a:gd name="connsiteY3" fmla="*/ 1083092 h 1124570"/>
                <a:gd name="connsiteX4" fmla="*/ 0 w 2526259"/>
                <a:gd name="connsiteY4" fmla="*/ 1124570 h 1124570"/>
                <a:gd name="connsiteX0" fmla="*/ 0 w 2774888"/>
                <a:gd name="connsiteY0" fmla="*/ 1126361 h 1126361"/>
                <a:gd name="connsiteX1" fmla="*/ 999763 w 2774888"/>
                <a:gd name="connsiteY1" fmla="*/ 10618 h 1126361"/>
                <a:gd name="connsiteX2" fmla="*/ 2548240 w 2774888"/>
                <a:gd name="connsiteY2" fmla="*/ 0 h 1126361"/>
                <a:gd name="connsiteX3" fmla="*/ 2774888 w 2774888"/>
                <a:gd name="connsiteY3" fmla="*/ 1083092 h 1126361"/>
                <a:gd name="connsiteX4" fmla="*/ 0 w 2774888"/>
                <a:gd name="connsiteY4" fmla="*/ 1126361 h 1126361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911463 w 2783023"/>
                <a:gd name="connsiteY1" fmla="*/ 27090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3023" h="1135885">
                  <a:moveTo>
                    <a:pt x="0" y="1135885"/>
                  </a:moveTo>
                  <a:lnTo>
                    <a:pt x="911463" y="27090"/>
                  </a:lnTo>
                  <a:lnTo>
                    <a:pt x="2556375" y="0"/>
                  </a:lnTo>
                  <a:lnTo>
                    <a:pt x="2783023" y="1083092"/>
                  </a:lnTo>
                  <a:lnTo>
                    <a:pt x="0" y="11358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Parallelogram 10">
              <a:extLst>
                <a:ext uri="{FF2B5EF4-FFF2-40B4-BE49-F238E27FC236}">
                  <a16:creationId xmlns:a16="http://schemas.microsoft.com/office/drawing/2014/main" id="{14181D6F-D3BA-4DF7-8584-8CA1C5CF10A9}"/>
                </a:ext>
              </a:extLst>
            </p:cNvPr>
            <p:cNvSpPr/>
            <p:nvPr/>
          </p:nvSpPr>
          <p:spPr>
            <a:xfrm rot="19169898">
              <a:off x="-2645455" y="6744288"/>
              <a:ext cx="2783023" cy="1135885"/>
            </a:xfrm>
            <a:custGeom>
              <a:avLst/>
              <a:gdLst>
                <a:gd name="connsiteX0" fmla="*/ 0 w 3104157"/>
                <a:gd name="connsiteY0" fmla="*/ 1077066 h 1077066"/>
                <a:gd name="connsiteX1" fmla="*/ 269267 w 3104157"/>
                <a:gd name="connsiteY1" fmla="*/ 0 h 1077066"/>
                <a:gd name="connsiteX2" fmla="*/ 3104157 w 3104157"/>
                <a:gd name="connsiteY2" fmla="*/ 0 h 1077066"/>
                <a:gd name="connsiteX3" fmla="*/ 2834891 w 3104157"/>
                <a:gd name="connsiteY3" fmla="*/ 1077066 h 1077066"/>
                <a:gd name="connsiteX4" fmla="*/ 0 w 3104157"/>
                <a:gd name="connsiteY4" fmla="*/ 1077066 h 1077066"/>
                <a:gd name="connsiteX0" fmla="*/ 0 w 2839683"/>
                <a:gd name="connsiteY0" fmla="*/ 1072474 h 1077066"/>
                <a:gd name="connsiteX1" fmla="*/ 4793 w 2839683"/>
                <a:gd name="connsiteY1" fmla="*/ 0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2474 h 1077066"/>
                <a:gd name="connsiteX1" fmla="*/ 945360 w 2839683"/>
                <a:gd name="connsiteY1" fmla="*/ 1671 h 1077066"/>
                <a:gd name="connsiteX2" fmla="*/ 2839683 w 2839683"/>
                <a:gd name="connsiteY2" fmla="*/ 0 h 1077066"/>
                <a:gd name="connsiteX3" fmla="*/ 2570417 w 2839683"/>
                <a:gd name="connsiteY3" fmla="*/ 1077066 h 1077066"/>
                <a:gd name="connsiteX4" fmla="*/ 0 w 2839683"/>
                <a:gd name="connsiteY4" fmla="*/ 1072474 h 1077066"/>
                <a:gd name="connsiteX0" fmla="*/ 0 w 2839683"/>
                <a:gd name="connsiteY0" fmla="*/ 1075029 h 1079621"/>
                <a:gd name="connsiteX1" fmla="*/ 999076 w 2839683"/>
                <a:gd name="connsiteY1" fmla="*/ 0 h 1079621"/>
                <a:gd name="connsiteX2" fmla="*/ 2839683 w 2839683"/>
                <a:gd name="connsiteY2" fmla="*/ 2555 h 1079621"/>
                <a:gd name="connsiteX3" fmla="*/ 2570417 w 2839683"/>
                <a:gd name="connsiteY3" fmla="*/ 1079621 h 1079621"/>
                <a:gd name="connsiteX4" fmla="*/ 0 w 2839683"/>
                <a:gd name="connsiteY4" fmla="*/ 1075029 h 1079621"/>
                <a:gd name="connsiteX0" fmla="*/ 0 w 2787276"/>
                <a:gd name="connsiteY0" fmla="*/ 1111441 h 1111441"/>
                <a:gd name="connsiteX1" fmla="*/ 946669 w 2787276"/>
                <a:gd name="connsiteY1" fmla="*/ 0 h 1111441"/>
                <a:gd name="connsiteX2" fmla="*/ 2787276 w 2787276"/>
                <a:gd name="connsiteY2" fmla="*/ 2555 h 1111441"/>
                <a:gd name="connsiteX3" fmla="*/ 2518010 w 2787276"/>
                <a:gd name="connsiteY3" fmla="*/ 1079621 h 1111441"/>
                <a:gd name="connsiteX4" fmla="*/ 0 w 2787276"/>
                <a:gd name="connsiteY4" fmla="*/ 1111441 h 1111441"/>
                <a:gd name="connsiteX0" fmla="*/ 0 w 2710021"/>
                <a:gd name="connsiteY0" fmla="*/ 1177428 h 1177428"/>
                <a:gd name="connsiteX1" fmla="*/ 869414 w 2710021"/>
                <a:gd name="connsiteY1" fmla="*/ 0 h 1177428"/>
                <a:gd name="connsiteX2" fmla="*/ 2710021 w 2710021"/>
                <a:gd name="connsiteY2" fmla="*/ 2555 h 1177428"/>
                <a:gd name="connsiteX3" fmla="*/ 2440755 w 2710021"/>
                <a:gd name="connsiteY3" fmla="*/ 1079621 h 1177428"/>
                <a:gd name="connsiteX4" fmla="*/ 0 w 2710021"/>
                <a:gd name="connsiteY4" fmla="*/ 1177428 h 1177428"/>
                <a:gd name="connsiteX0" fmla="*/ 0 w 2795525"/>
                <a:gd name="connsiteY0" fmla="*/ 1121099 h 1121099"/>
                <a:gd name="connsiteX1" fmla="*/ 954918 w 2795525"/>
                <a:gd name="connsiteY1" fmla="*/ 0 h 1121099"/>
                <a:gd name="connsiteX2" fmla="*/ 2795525 w 2795525"/>
                <a:gd name="connsiteY2" fmla="*/ 2555 h 1121099"/>
                <a:gd name="connsiteX3" fmla="*/ 2526259 w 2795525"/>
                <a:gd name="connsiteY3" fmla="*/ 1079621 h 1121099"/>
                <a:gd name="connsiteX4" fmla="*/ 0 w 2795525"/>
                <a:gd name="connsiteY4" fmla="*/ 1121099 h 1121099"/>
                <a:gd name="connsiteX0" fmla="*/ 0 w 2795525"/>
                <a:gd name="connsiteY0" fmla="*/ 1121099 h 1121099"/>
                <a:gd name="connsiteX1" fmla="*/ 954918 w 2795525"/>
                <a:gd name="connsiteY1" fmla="*/ 0 h 1121099"/>
                <a:gd name="connsiteX2" fmla="*/ 2795525 w 2795525"/>
                <a:gd name="connsiteY2" fmla="*/ 2555 h 1121099"/>
                <a:gd name="connsiteX3" fmla="*/ 2526259 w 2795525"/>
                <a:gd name="connsiteY3" fmla="*/ 1079621 h 1121099"/>
                <a:gd name="connsiteX4" fmla="*/ 0 w 2795525"/>
                <a:gd name="connsiteY4" fmla="*/ 1121099 h 1121099"/>
                <a:gd name="connsiteX0" fmla="*/ 0 w 2526259"/>
                <a:gd name="connsiteY0" fmla="*/ 1124570 h 1124570"/>
                <a:gd name="connsiteX1" fmla="*/ 954918 w 2526259"/>
                <a:gd name="connsiteY1" fmla="*/ 3471 h 1124570"/>
                <a:gd name="connsiteX2" fmla="*/ 2299611 w 2526259"/>
                <a:gd name="connsiteY2" fmla="*/ 0 h 1124570"/>
                <a:gd name="connsiteX3" fmla="*/ 2526259 w 2526259"/>
                <a:gd name="connsiteY3" fmla="*/ 1083092 h 1124570"/>
                <a:gd name="connsiteX4" fmla="*/ 0 w 2526259"/>
                <a:gd name="connsiteY4" fmla="*/ 1124570 h 1124570"/>
                <a:gd name="connsiteX0" fmla="*/ 0 w 2526259"/>
                <a:gd name="connsiteY0" fmla="*/ 1124570 h 1124570"/>
                <a:gd name="connsiteX1" fmla="*/ 751134 w 2526259"/>
                <a:gd name="connsiteY1" fmla="*/ 10618 h 1124570"/>
                <a:gd name="connsiteX2" fmla="*/ 2299611 w 2526259"/>
                <a:gd name="connsiteY2" fmla="*/ 0 h 1124570"/>
                <a:gd name="connsiteX3" fmla="*/ 2526259 w 2526259"/>
                <a:gd name="connsiteY3" fmla="*/ 1083092 h 1124570"/>
                <a:gd name="connsiteX4" fmla="*/ 0 w 2526259"/>
                <a:gd name="connsiteY4" fmla="*/ 1124570 h 1124570"/>
                <a:gd name="connsiteX0" fmla="*/ 0 w 2774888"/>
                <a:gd name="connsiteY0" fmla="*/ 1126361 h 1126361"/>
                <a:gd name="connsiteX1" fmla="*/ 999763 w 2774888"/>
                <a:gd name="connsiteY1" fmla="*/ 10618 h 1126361"/>
                <a:gd name="connsiteX2" fmla="*/ 2548240 w 2774888"/>
                <a:gd name="connsiteY2" fmla="*/ 0 h 1126361"/>
                <a:gd name="connsiteX3" fmla="*/ 2774888 w 2774888"/>
                <a:gd name="connsiteY3" fmla="*/ 1083092 h 1126361"/>
                <a:gd name="connsiteX4" fmla="*/ 0 w 2774888"/>
                <a:gd name="connsiteY4" fmla="*/ 1126361 h 1126361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1007898 w 2783023"/>
                <a:gd name="connsiteY1" fmla="*/ 10618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  <a:gd name="connsiteX0" fmla="*/ 0 w 2783023"/>
                <a:gd name="connsiteY0" fmla="*/ 1135885 h 1135885"/>
                <a:gd name="connsiteX1" fmla="*/ 911463 w 2783023"/>
                <a:gd name="connsiteY1" fmla="*/ 27090 h 1135885"/>
                <a:gd name="connsiteX2" fmla="*/ 2556375 w 2783023"/>
                <a:gd name="connsiteY2" fmla="*/ 0 h 1135885"/>
                <a:gd name="connsiteX3" fmla="*/ 2783023 w 2783023"/>
                <a:gd name="connsiteY3" fmla="*/ 1083092 h 1135885"/>
                <a:gd name="connsiteX4" fmla="*/ 0 w 2783023"/>
                <a:gd name="connsiteY4" fmla="*/ 1135885 h 113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3023" h="1135885">
                  <a:moveTo>
                    <a:pt x="0" y="1135885"/>
                  </a:moveTo>
                  <a:lnTo>
                    <a:pt x="911463" y="27090"/>
                  </a:lnTo>
                  <a:lnTo>
                    <a:pt x="2556375" y="0"/>
                  </a:lnTo>
                  <a:lnTo>
                    <a:pt x="2783023" y="1083092"/>
                  </a:lnTo>
                  <a:lnTo>
                    <a:pt x="0" y="1135885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CA0CB7-4B2B-4753-8DFF-509F7674CDC8}"/>
              </a:ext>
            </a:extLst>
          </p:cNvPr>
          <p:cNvGrpSpPr/>
          <p:nvPr/>
        </p:nvGrpSpPr>
        <p:grpSpPr>
          <a:xfrm>
            <a:off x="-2851109" y="5428640"/>
            <a:ext cx="5677620" cy="3024326"/>
            <a:chOff x="-2851109" y="5428640"/>
            <a:chExt cx="5677620" cy="3024326"/>
          </a:xfrm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2D8E9BC-C2B0-4134-B222-00977D91F924}"/>
                </a:ext>
              </a:extLst>
            </p:cNvPr>
            <p:cNvSpPr/>
            <p:nvPr/>
          </p:nvSpPr>
          <p:spPr>
            <a:xfrm rot="19169898">
              <a:off x="-724214" y="5428640"/>
              <a:ext cx="3550725" cy="1095976"/>
            </a:xfrm>
            <a:custGeom>
              <a:avLst/>
              <a:gdLst>
                <a:gd name="connsiteX0" fmla="*/ 0 w 4446082"/>
                <a:gd name="connsiteY0" fmla="*/ 1077066 h 1077066"/>
                <a:gd name="connsiteX1" fmla="*/ 269267 w 4446082"/>
                <a:gd name="connsiteY1" fmla="*/ 0 h 1077066"/>
                <a:gd name="connsiteX2" fmla="*/ 4446082 w 4446082"/>
                <a:gd name="connsiteY2" fmla="*/ 0 h 1077066"/>
                <a:gd name="connsiteX3" fmla="*/ 4176816 w 4446082"/>
                <a:gd name="connsiteY3" fmla="*/ 1077066 h 1077066"/>
                <a:gd name="connsiteX4" fmla="*/ 0 w 4446082"/>
                <a:gd name="connsiteY4" fmla="*/ 1077066 h 1077066"/>
                <a:gd name="connsiteX0" fmla="*/ 861679 w 4176815"/>
                <a:gd name="connsiteY0" fmla="*/ 1082676 h 1082676"/>
                <a:gd name="connsiteX1" fmla="*/ 0 w 4176815"/>
                <a:gd name="connsiteY1" fmla="*/ 0 h 1082676"/>
                <a:gd name="connsiteX2" fmla="*/ 4176815 w 4176815"/>
                <a:gd name="connsiteY2" fmla="*/ 0 h 1082676"/>
                <a:gd name="connsiteX3" fmla="*/ 3907549 w 4176815"/>
                <a:gd name="connsiteY3" fmla="*/ 1077066 h 1082676"/>
                <a:gd name="connsiteX4" fmla="*/ 861679 w 4176815"/>
                <a:gd name="connsiteY4" fmla="*/ 1082676 h 1082676"/>
                <a:gd name="connsiteX0" fmla="*/ 861679 w 4176815"/>
                <a:gd name="connsiteY0" fmla="*/ 1082676 h 1082676"/>
                <a:gd name="connsiteX1" fmla="*/ 309128 w 4176815"/>
                <a:gd name="connsiteY1" fmla="*/ 573400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861679 w 4176815"/>
                <a:gd name="connsiteY0" fmla="*/ 1082676 h 1082676"/>
                <a:gd name="connsiteX1" fmla="*/ 309128 w 4176815"/>
                <a:gd name="connsiteY1" fmla="*/ 573400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861679 w 4176815"/>
                <a:gd name="connsiteY0" fmla="*/ 1082676 h 1082676"/>
                <a:gd name="connsiteX1" fmla="*/ 300176 w 4176815"/>
                <a:gd name="connsiteY1" fmla="*/ 574105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561503 w 3876639"/>
                <a:gd name="connsiteY0" fmla="*/ 1082676 h 1082676"/>
                <a:gd name="connsiteX1" fmla="*/ 0 w 3876639"/>
                <a:gd name="connsiteY1" fmla="*/ 574105 h 1082676"/>
                <a:gd name="connsiteX2" fmla="*/ 465725 w 3876639"/>
                <a:gd name="connsiteY2" fmla="*/ 2801 h 1082676"/>
                <a:gd name="connsiteX3" fmla="*/ 3876639 w 3876639"/>
                <a:gd name="connsiteY3" fmla="*/ 0 h 1082676"/>
                <a:gd name="connsiteX4" fmla="*/ 3607373 w 3876639"/>
                <a:gd name="connsiteY4" fmla="*/ 1077066 h 1082676"/>
                <a:gd name="connsiteX5" fmla="*/ 561503 w 3876639"/>
                <a:gd name="connsiteY5" fmla="*/ 1082676 h 1082676"/>
                <a:gd name="connsiteX0" fmla="*/ 561503 w 3876639"/>
                <a:gd name="connsiteY0" fmla="*/ 1082676 h 1082676"/>
                <a:gd name="connsiteX1" fmla="*/ 0 w 3876639"/>
                <a:gd name="connsiteY1" fmla="*/ 574105 h 1082676"/>
                <a:gd name="connsiteX2" fmla="*/ 465725 w 3876639"/>
                <a:gd name="connsiteY2" fmla="*/ 2801 h 1082676"/>
                <a:gd name="connsiteX3" fmla="*/ 3876639 w 3876639"/>
                <a:gd name="connsiteY3" fmla="*/ 0 h 1082676"/>
                <a:gd name="connsiteX4" fmla="*/ 3607373 w 3876639"/>
                <a:gd name="connsiteY4" fmla="*/ 1077066 h 1082676"/>
                <a:gd name="connsiteX5" fmla="*/ 561503 w 3876639"/>
                <a:gd name="connsiteY5" fmla="*/ 1082676 h 1082676"/>
                <a:gd name="connsiteX0" fmla="*/ 561503 w 3607373"/>
                <a:gd name="connsiteY0" fmla="*/ 1083271 h 1083271"/>
                <a:gd name="connsiteX1" fmla="*/ 0 w 3607373"/>
                <a:gd name="connsiteY1" fmla="*/ 574700 h 1083271"/>
                <a:gd name="connsiteX2" fmla="*/ 465725 w 3607373"/>
                <a:gd name="connsiteY2" fmla="*/ 3396 h 1083271"/>
                <a:gd name="connsiteX3" fmla="*/ 3379228 w 3607373"/>
                <a:gd name="connsiteY3" fmla="*/ 0 h 1083271"/>
                <a:gd name="connsiteX4" fmla="*/ 3607373 w 3607373"/>
                <a:gd name="connsiteY4" fmla="*/ 1077661 h 1083271"/>
                <a:gd name="connsiteX5" fmla="*/ 561503 w 3607373"/>
                <a:gd name="connsiteY5" fmla="*/ 1083271 h 1083271"/>
                <a:gd name="connsiteX0" fmla="*/ 561503 w 3607373"/>
                <a:gd name="connsiteY0" fmla="*/ 1083271 h 1083271"/>
                <a:gd name="connsiteX1" fmla="*/ 0 w 3607373"/>
                <a:gd name="connsiteY1" fmla="*/ 574700 h 1083271"/>
                <a:gd name="connsiteX2" fmla="*/ 191175 w 3607373"/>
                <a:gd name="connsiteY2" fmla="*/ 5186 h 1083271"/>
                <a:gd name="connsiteX3" fmla="*/ 3379228 w 3607373"/>
                <a:gd name="connsiteY3" fmla="*/ 0 h 1083271"/>
                <a:gd name="connsiteX4" fmla="*/ 3607373 w 3607373"/>
                <a:gd name="connsiteY4" fmla="*/ 1077661 h 1083271"/>
                <a:gd name="connsiteX5" fmla="*/ 561503 w 3607373"/>
                <a:gd name="connsiteY5" fmla="*/ 1083271 h 1083271"/>
                <a:gd name="connsiteX0" fmla="*/ 258469 w 3607373"/>
                <a:gd name="connsiteY0" fmla="*/ 1095976 h 1095976"/>
                <a:gd name="connsiteX1" fmla="*/ 0 w 3607373"/>
                <a:gd name="connsiteY1" fmla="*/ 574700 h 1095976"/>
                <a:gd name="connsiteX2" fmla="*/ 191175 w 3607373"/>
                <a:gd name="connsiteY2" fmla="*/ 5186 h 1095976"/>
                <a:gd name="connsiteX3" fmla="*/ 3379228 w 3607373"/>
                <a:gd name="connsiteY3" fmla="*/ 0 h 1095976"/>
                <a:gd name="connsiteX4" fmla="*/ 3607373 w 3607373"/>
                <a:gd name="connsiteY4" fmla="*/ 1077661 h 1095976"/>
                <a:gd name="connsiteX5" fmla="*/ 258469 w 3607373"/>
                <a:gd name="connsiteY5" fmla="*/ 1095976 h 1095976"/>
                <a:gd name="connsiteX0" fmla="*/ 572022 w 3920926"/>
                <a:gd name="connsiteY0" fmla="*/ 1095976 h 1095976"/>
                <a:gd name="connsiteX1" fmla="*/ 0 w 3920926"/>
                <a:gd name="connsiteY1" fmla="*/ 579269 h 1095976"/>
                <a:gd name="connsiteX2" fmla="*/ 504728 w 3920926"/>
                <a:gd name="connsiteY2" fmla="*/ 5186 h 1095976"/>
                <a:gd name="connsiteX3" fmla="*/ 3692781 w 3920926"/>
                <a:gd name="connsiteY3" fmla="*/ 0 h 1095976"/>
                <a:gd name="connsiteX4" fmla="*/ 3920926 w 3920926"/>
                <a:gd name="connsiteY4" fmla="*/ 1077661 h 1095976"/>
                <a:gd name="connsiteX5" fmla="*/ 572022 w 3920926"/>
                <a:gd name="connsiteY5" fmla="*/ 1095976 h 109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926" h="1095976">
                  <a:moveTo>
                    <a:pt x="572022" y="1095976"/>
                  </a:moveTo>
                  <a:cubicBezTo>
                    <a:pt x="380495" y="928296"/>
                    <a:pt x="275723" y="843916"/>
                    <a:pt x="0" y="579269"/>
                  </a:cubicBezTo>
                  <a:lnTo>
                    <a:pt x="504728" y="5186"/>
                  </a:lnTo>
                  <a:lnTo>
                    <a:pt x="3692781" y="0"/>
                  </a:lnTo>
                  <a:lnTo>
                    <a:pt x="3920926" y="1077661"/>
                  </a:lnTo>
                  <a:lnTo>
                    <a:pt x="572022" y="1095976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Parallelogram 11">
              <a:extLst>
                <a:ext uri="{FF2B5EF4-FFF2-40B4-BE49-F238E27FC236}">
                  <a16:creationId xmlns:a16="http://schemas.microsoft.com/office/drawing/2014/main" id="{1C1FB37B-6F7C-408F-A088-19A02F856B04}"/>
                </a:ext>
              </a:extLst>
            </p:cNvPr>
            <p:cNvSpPr/>
            <p:nvPr/>
          </p:nvSpPr>
          <p:spPr>
            <a:xfrm rot="19169898">
              <a:off x="-2851109" y="7356990"/>
              <a:ext cx="3550725" cy="1095976"/>
            </a:xfrm>
            <a:custGeom>
              <a:avLst/>
              <a:gdLst>
                <a:gd name="connsiteX0" fmla="*/ 0 w 4446082"/>
                <a:gd name="connsiteY0" fmla="*/ 1077066 h 1077066"/>
                <a:gd name="connsiteX1" fmla="*/ 269267 w 4446082"/>
                <a:gd name="connsiteY1" fmla="*/ 0 h 1077066"/>
                <a:gd name="connsiteX2" fmla="*/ 4446082 w 4446082"/>
                <a:gd name="connsiteY2" fmla="*/ 0 h 1077066"/>
                <a:gd name="connsiteX3" fmla="*/ 4176816 w 4446082"/>
                <a:gd name="connsiteY3" fmla="*/ 1077066 h 1077066"/>
                <a:gd name="connsiteX4" fmla="*/ 0 w 4446082"/>
                <a:gd name="connsiteY4" fmla="*/ 1077066 h 1077066"/>
                <a:gd name="connsiteX0" fmla="*/ 861679 w 4176815"/>
                <a:gd name="connsiteY0" fmla="*/ 1082676 h 1082676"/>
                <a:gd name="connsiteX1" fmla="*/ 0 w 4176815"/>
                <a:gd name="connsiteY1" fmla="*/ 0 h 1082676"/>
                <a:gd name="connsiteX2" fmla="*/ 4176815 w 4176815"/>
                <a:gd name="connsiteY2" fmla="*/ 0 h 1082676"/>
                <a:gd name="connsiteX3" fmla="*/ 3907549 w 4176815"/>
                <a:gd name="connsiteY3" fmla="*/ 1077066 h 1082676"/>
                <a:gd name="connsiteX4" fmla="*/ 861679 w 4176815"/>
                <a:gd name="connsiteY4" fmla="*/ 1082676 h 1082676"/>
                <a:gd name="connsiteX0" fmla="*/ 861679 w 4176815"/>
                <a:gd name="connsiteY0" fmla="*/ 1082676 h 1082676"/>
                <a:gd name="connsiteX1" fmla="*/ 309128 w 4176815"/>
                <a:gd name="connsiteY1" fmla="*/ 573400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861679 w 4176815"/>
                <a:gd name="connsiteY0" fmla="*/ 1082676 h 1082676"/>
                <a:gd name="connsiteX1" fmla="*/ 309128 w 4176815"/>
                <a:gd name="connsiteY1" fmla="*/ 573400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861679 w 4176815"/>
                <a:gd name="connsiteY0" fmla="*/ 1082676 h 1082676"/>
                <a:gd name="connsiteX1" fmla="*/ 300176 w 4176815"/>
                <a:gd name="connsiteY1" fmla="*/ 574105 h 1082676"/>
                <a:gd name="connsiteX2" fmla="*/ 0 w 4176815"/>
                <a:gd name="connsiteY2" fmla="*/ 0 h 1082676"/>
                <a:gd name="connsiteX3" fmla="*/ 4176815 w 4176815"/>
                <a:gd name="connsiteY3" fmla="*/ 0 h 1082676"/>
                <a:gd name="connsiteX4" fmla="*/ 3907549 w 4176815"/>
                <a:gd name="connsiteY4" fmla="*/ 1077066 h 1082676"/>
                <a:gd name="connsiteX5" fmla="*/ 861679 w 4176815"/>
                <a:gd name="connsiteY5" fmla="*/ 1082676 h 1082676"/>
                <a:gd name="connsiteX0" fmla="*/ 561503 w 3876639"/>
                <a:gd name="connsiteY0" fmla="*/ 1082676 h 1082676"/>
                <a:gd name="connsiteX1" fmla="*/ 0 w 3876639"/>
                <a:gd name="connsiteY1" fmla="*/ 574105 h 1082676"/>
                <a:gd name="connsiteX2" fmla="*/ 465725 w 3876639"/>
                <a:gd name="connsiteY2" fmla="*/ 2801 h 1082676"/>
                <a:gd name="connsiteX3" fmla="*/ 3876639 w 3876639"/>
                <a:gd name="connsiteY3" fmla="*/ 0 h 1082676"/>
                <a:gd name="connsiteX4" fmla="*/ 3607373 w 3876639"/>
                <a:gd name="connsiteY4" fmla="*/ 1077066 h 1082676"/>
                <a:gd name="connsiteX5" fmla="*/ 561503 w 3876639"/>
                <a:gd name="connsiteY5" fmla="*/ 1082676 h 1082676"/>
                <a:gd name="connsiteX0" fmla="*/ 561503 w 3876639"/>
                <a:gd name="connsiteY0" fmla="*/ 1082676 h 1082676"/>
                <a:gd name="connsiteX1" fmla="*/ 0 w 3876639"/>
                <a:gd name="connsiteY1" fmla="*/ 574105 h 1082676"/>
                <a:gd name="connsiteX2" fmla="*/ 465725 w 3876639"/>
                <a:gd name="connsiteY2" fmla="*/ 2801 h 1082676"/>
                <a:gd name="connsiteX3" fmla="*/ 3876639 w 3876639"/>
                <a:gd name="connsiteY3" fmla="*/ 0 h 1082676"/>
                <a:gd name="connsiteX4" fmla="*/ 3607373 w 3876639"/>
                <a:gd name="connsiteY4" fmla="*/ 1077066 h 1082676"/>
                <a:gd name="connsiteX5" fmla="*/ 561503 w 3876639"/>
                <a:gd name="connsiteY5" fmla="*/ 1082676 h 1082676"/>
                <a:gd name="connsiteX0" fmla="*/ 561503 w 3607373"/>
                <a:gd name="connsiteY0" fmla="*/ 1083271 h 1083271"/>
                <a:gd name="connsiteX1" fmla="*/ 0 w 3607373"/>
                <a:gd name="connsiteY1" fmla="*/ 574700 h 1083271"/>
                <a:gd name="connsiteX2" fmla="*/ 465725 w 3607373"/>
                <a:gd name="connsiteY2" fmla="*/ 3396 h 1083271"/>
                <a:gd name="connsiteX3" fmla="*/ 3379228 w 3607373"/>
                <a:gd name="connsiteY3" fmla="*/ 0 h 1083271"/>
                <a:gd name="connsiteX4" fmla="*/ 3607373 w 3607373"/>
                <a:gd name="connsiteY4" fmla="*/ 1077661 h 1083271"/>
                <a:gd name="connsiteX5" fmla="*/ 561503 w 3607373"/>
                <a:gd name="connsiteY5" fmla="*/ 1083271 h 1083271"/>
                <a:gd name="connsiteX0" fmla="*/ 561503 w 3607373"/>
                <a:gd name="connsiteY0" fmla="*/ 1083271 h 1083271"/>
                <a:gd name="connsiteX1" fmla="*/ 0 w 3607373"/>
                <a:gd name="connsiteY1" fmla="*/ 574700 h 1083271"/>
                <a:gd name="connsiteX2" fmla="*/ 191175 w 3607373"/>
                <a:gd name="connsiteY2" fmla="*/ 5186 h 1083271"/>
                <a:gd name="connsiteX3" fmla="*/ 3379228 w 3607373"/>
                <a:gd name="connsiteY3" fmla="*/ 0 h 1083271"/>
                <a:gd name="connsiteX4" fmla="*/ 3607373 w 3607373"/>
                <a:gd name="connsiteY4" fmla="*/ 1077661 h 1083271"/>
                <a:gd name="connsiteX5" fmla="*/ 561503 w 3607373"/>
                <a:gd name="connsiteY5" fmla="*/ 1083271 h 1083271"/>
                <a:gd name="connsiteX0" fmla="*/ 258469 w 3607373"/>
                <a:gd name="connsiteY0" fmla="*/ 1095976 h 1095976"/>
                <a:gd name="connsiteX1" fmla="*/ 0 w 3607373"/>
                <a:gd name="connsiteY1" fmla="*/ 574700 h 1095976"/>
                <a:gd name="connsiteX2" fmla="*/ 191175 w 3607373"/>
                <a:gd name="connsiteY2" fmla="*/ 5186 h 1095976"/>
                <a:gd name="connsiteX3" fmla="*/ 3379228 w 3607373"/>
                <a:gd name="connsiteY3" fmla="*/ 0 h 1095976"/>
                <a:gd name="connsiteX4" fmla="*/ 3607373 w 3607373"/>
                <a:gd name="connsiteY4" fmla="*/ 1077661 h 1095976"/>
                <a:gd name="connsiteX5" fmla="*/ 258469 w 3607373"/>
                <a:gd name="connsiteY5" fmla="*/ 1095976 h 1095976"/>
                <a:gd name="connsiteX0" fmla="*/ 572022 w 3920926"/>
                <a:gd name="connsiteY0" fmla="*/ 1095976 h 1095976"/>
                <a:gd name="connsiteX1" fmla="*/ 0 w 3920926"/>
                <a:gd name="connsiteY1" fmla="*/ 579269 h 1095976"/>
                <a:gd name="connsiteX2" fmla="*/ 504728 w 3920926"/>
                <a:gd name="connsiteY2" fmla="*/ 5186 h 1095976"/>
                <a:gd name="connsiteX3" fmla="*/ 3692781 w 3920926"/>
                <a:gd name="connsiteY3" fmla="*/ 0 h 1095976"/>
                <a:gd name="connsiteX4" fmla="*/ 3920926 w 3920926"/>
                <a:gd name="connsiteY4" fmla="*/ 1077661 h 1095976"/>
                <a:gd name="connsiteX5" fmla="*/ 572022 w 3920926"/>
                <a:gd name="connsiteY5" fmla="*/ 1095976 h 109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926" h="1095976">
                  <a:moveTo>
                    <a:pt x="572022" y="1095976"/>
                  </a:moveTo>
                  <a:cubicBezTo>
                    <a:pt x="380495" y="928296"/>
                    <a:pt x="275723" y="843916"/>
                    <a:pt x="0" y="579269"/>
                  </a:cubicBezTo>
                  <a:lnTo>
                    <a:pt x="504728" y="5186"/>
                  </a:lnTo>
                  <a:lnTo>
                    <a:pt x="3692781" y="0"/>
                  </a:lnTo>
                  <a:lnTo>
                    <a:pt x="3920926" y="1077661"/>
                  </a:lnTo>
                  <a:lnTo>
                    <a:pt x="572022" y="109597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F27ED5D-9676-C801-14B6-82A538938F1A}"/>
              </a:ext>
            </a:extLst>
          </p:cNvPr>
          <p:cNvSpPr/>
          <p:nvPr/>
        </p:nvSpPr>
        <p:spPr>
          <a:xfrm>
            <a:off x="1489591" y="1614206"/>
            <a:ext cx="92242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Clinical Presentations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Anxiety, Depression, PTSD, OCD etc.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Assessment and Formulation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AMH assessment, Risk, CBT formulation etc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Intervention Methods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CBT, Psychodynamic, CFT etc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Personal &amp; Professional Development (PPD)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Personal Awareness Groups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B47506-08AA-CF4F-8A3C-BF4C2EB6C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2" y="3438173"/>
            <a:ext cx="8095488" cy="3758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A3FE2-366C-6C48-8C0F-E727BF1E9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813E59-8C1C-9541-AD59-192CD010CF2B}"/>
              </a:ext>
            </a:extLst>
          </p:cNvPr>
          <p:cNvSpPr/>
          <p:nvPr/>
        </p:nvSpPr>
        <p:spPr>
          <a:xfrm>
            <a:off x="609562" y="484874"/>
            <a:ext cx="3158365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922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 days…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80B66-A724-BA49-92D5-4FFDF6F0487F}"/>
              </a:ext>
            </a:extLst>
          </p:cNvPr>
          <p:cNvSpPr txBox="1"/>
          <p:nvPr/>
        </p:nvSpPr>
        <p:spPr>
          <a:xfrm>
            <a:off x="609562" y="1105914"/>
            <a:ext cx="516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regular t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eaching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 days comprise 4 x 1.5 hour sessions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teaching days varies across the year: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initial block, then one or two days per week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 runs from Sept – June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 is generally led by experts in the field: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psychologists in the HSC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team staff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Guest lecturers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240" y="235635"/>
            <a:ext cx="4421606" cy="33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20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church&#10;&#10;Description automatically generated">
            <a:extLst>
              <a:ext uri="{FF2B5EF4-FFF2-40B4-BE49-F238E27FC236}">
                <a16:creationId xmlns:a16="http://schemas.microsoft.com/office/drawing/2014/main" id="{49B47506-08AA-CF4F-8A3C-BF4C2EB6C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7" b="5963"/>
          <a:stretch/>
        </p:blipFill>
        <p:spPr>
          <a:xfrm>
            <a:off x="6096000" y="-8234"/>
            <a:ext cx="6096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A3FE2-366C-6C48-8C0F-E727BF1E9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813E59-8C1C-9541-AD59-192CD010CF2B}"/>
              </a:ext>
            </a:extLst>
          </p:cNvPr>
          <p:cNvSpPr/>
          <p:nvPr/>
        </p:nvSpPr>
        <p:spPr>
          <a:xfrm>
            <a:off x="609562" y="484874"/>
            <a:ext cx="2631361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922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80B66-A724-BA49-92D5-4FFDF6F0487F}"/>
              </a:ext>
            </a:extLst>
          </p:cNvPr>
          <p:cNvSpPr txBox="1"/>
          <p:nvPr/>
        </p:nvSpPr>
        <p:spPr>
          <a:xfrm>
            <a:off x="381596" y="1225689"/>
            <a:ext cx="48579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Modular course: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 includes an assessment: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u="sng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Summative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studies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Formative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Observed role play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noProof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Peer development through reflective practice groups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95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8A3FE2-366C-6C48-8C0F-E727BF1E9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813E59-8C1C-9541-AD59-192CD010CF2B}"/>
              </a:ext>
            </a:extLst>
          </p:cNvPr>
          <p:cNvSpPr/>
          <p:nvPr/>
        </p:nvSpPr>
        <p:spPr>
          <a:xfrm>
            <a:off x="609562" y="484874"/>
            <a:ext cx="5233454" cy="9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922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 aim to cover and achieve in our teaching…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80B66-A724-BA49-92D5-4FFDF6F0487F}"/>
              </a:ext>
            </a:extLst>
          </p:cNvPr>
          <p:cNvSpPr txBox="1"/>
          <p:nvPr/>
        </p:nvSpPr>
        <p:spPr>
          <a:xfrm>
            <a:off x="477678" y="1458385"/>
            <a:ext cx="5732289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Provide trainees with high quality, expert teaching that forms the foundation for skills they will further develop and implement in clinical placements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Provide trainees with the opportunity to practice, reflect, and develop understanding of skills associated with assessment, formulation, and intervention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Provide gold standard teaching materials and skills that can be consulted and used by trainees in their post-qualification career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Provide a secure academic base during training within a university setting and among colleagues who share their experience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967" y="967057"/>
            <a:ext cx="5982033" cy="47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20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B47506-08AA-CF4F-8A3C-BF4C2EB6C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24" y="0"/>
            <a:ext cx="5079876" cy="2435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A3FE2-366C-6C48-8C0F-E727BF1E9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813E59-8C1C-9541-AD59-192CD010CF2B}"/>
              </a:ext>
            </a:extLst>
          </p:cNvPr>
          <p:cNvSpPr/>
          <p:nvPr/>
        </p:nvSpPr>
        <p:spPr>
          <a:xfrm>
            <a:off x="4741947" y="412282"/>
            <a:ext cx="2116733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922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D922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922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80B66-A724-BA49-92D5-4FFDF6F0487F}"/>
              </a:ext>
            </a:extLst>
          </p:cNvPr>
          <p:cNvSpPr txBox="1"/>
          <p:nvPr/>
        </p:nvSpPr>
        <p:spPr>
          <a:xfrm>
            <a:off x="1024542" y="860822"/>
            <a:ext cx="87225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Substantive amount of expert-led, tailored t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eaching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fully resource trainees for their clinical work as well as develop reflective and scientist practitioner skills pertaining to relevant social issues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 spans across the three years within teaching </a:t>
            </a: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blocks and alongside placements</a:t>
            </a:r>
            <a:endParaRPr kumimoji="0" lang="en-GB" sz="2400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Teaching delivered mainly by clinical psychologists working in the HSC who are experts in their field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Focus is to develop theory-practice links in assessment, formulation and intervention across the life span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assessment method is detailed case 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studies reflecting actual clinical work</a:t>
            </a:r>
          </a:p>
        </p:txBody>
      </p:sp>
    </p:spTree>
    <p:extLst>
      <p:ext uri="{BB962C8B-B14F-4D97-AF65-F5344CB8AC3E}">
        <p14:creationId xmlns:p14="http://schemas.microsoft.com/office/powerpoint/2010/main" val="1906365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HS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 Toolkit AHSS Master" id="{B14D10EB-AB54-4145-84B1-5D6C05F8C787}" vid="{02B924AE-6EEB-7F40-AB9F-F15474958ED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a92ce6-2a38-46b4-9029-d4bb4d216744">
      <Terms xmlns="http://schemas.microsoft.com/office/infopath/2007/PartnerControls"/>
    </lcf76f155ced4ddcb4097134ff3c332f>
    <TaxCatchAll xmlns="5b0534d2-e9d2-46a8-bd7c-9ac4c2b8347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21B7A88CADF49B04B6914440CECF7" ma:contentTypeVersion="15" ma:contentTypeDescription="Create a new document." ma:contentTypeScope="" ma:versionID="c6387643a197a68aba4e2fc370f306aa">
  <xsd:schema xmlns:xsd="http://www.w3.org/2001/XMLSchema" xmlns:xs="http://www.w3.org/2001/XMLSchema" xmlns:p="http://schemas.microsoft.com/office/2006/metadata/properties" xmlns:ns2="67a92ce6-2a38-46b4-9029-d4bb4d216744" xmlns:ns3="5b0534d2-e9d2-46a8-bd7c-9ac4c2b8347d" targetNamespace="http://schemas.microsoft.com/office/2006/metadata/properties" ma:root="true" ma:fieldsID="f8681e29f26191e17d883dfc6b9b6d3d" ns2:_="" ns3:_="">
    <xsd:import namespace="67a92ce6-2a38-46b4-9029-d4bb4d216744"/>
    <xsd:import namespace="5b0534d2-e9d2-46a8-bd7c-9ac4c2b83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92ce6-2a38-46b4-9029-d4bb4d216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49ff12-39f2-416e-aa91-245a66e610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534d2-e9d2-46a8-bd7c-9ac4c2b8347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dbbcfa5-7433-4755-a38a-222118f755f6}" ma:internalName="TaxCatchAll" ma:showField="CatchAllData" ma:web="5b0534d2-e9d2-46a8-bd7c-9ac4c2b83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A1070-A379-4C6E-8447-884FE2BF82EA}">
  <ds:schemaRefs>
    <ds:schemaRef ds:uri="http://schemas.microsoft.com/office/2006/metadata/properties"/>
    <ds:schemaRef ds:uri="http://schemas.microsoft.com/office/infopath/2007/PartnerControls"/>
    <ds:schemaRef ds:uri="67a92ce6-2a38-46b4-9029-d4bb4d216744"/>
    <ds:schemaRef ds:uri="5b0534d2-e9d2-46a8-bd7c-9ac4c2b8347d"/>
  </ds:schemaRefs>
</ds:datastoreItem>
</file>

<file path=customXml/itemProps2.xml><?xml version="1.0" encoding="utf-8"?>
<ds:datastoreItem xmlns:ds="http://schemas.openxmlformats.org/officeDocument/2006/customXml" ds:itemID="{614407B5-FB96-4BC8-B2AB-9499EEF365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55BA53-7CFA-470B-A31E-CE5ED3298F6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Widescreen</PresentationFormat>
  <Paragraphs>98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Medium</vt:lpstr>
      <vt:lpstr>AHSS opener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Office365 Acc.</dc:creator>
  <cp:lastModifiedBy>Kevin Dyer</cp:lastModifiedBy>
  <cp:revision>171</cp:revision>
  <dcterms:created xsi:type="dcterms:W3CDTF">2017-06-15T13:38:57Z</dcterms:created>
  <dcterms:modified xsi:type="dcterms:W3CDTF">2024-10-30T11:04:01Z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0x010100EB621B7A88CADF49B04B6914440CECF7</vt:lpwstr>
  </property>
  <property fmtid="{D5CDD505-2E9C-101B-9397-08002B2CF9AE}" pid="3" name="MediaServiceImageTags">
    <vt:lpwstr/>
  </property>
</Properties>
</file>